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30ccb7c5f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a21e3e344407a"/>
  </p:sldMasterIdLst>
  <p:sldIdLst>
    <p:sldId xmlns:r="http://schemas.openxmlformats.org/officeDocument/2006/relationships" id="256" r:id="R614736f2893d4dd5"/>
    <p:sldId xmlns:r="http://schemas.openxmlformats.org/officeDocument/2006/relationships" id="257" r:id="R95e7a14b6dee4ae7"/>
    <p:sldId xmlns:r="http://schemas.openxmlformats.org/officeDocument/2006/relationships" id="258" r:id="R91c5e8ad1831415a"/>
    <p:sldId xmlns:r="http://schemas.openxmlformats.org/officeDocument/2006/relationships" id="259" r:id="Rc5c2ae3e0a1a4ee5"/>
    <p:sldId xmlns:r="http://schemas.openxmlformats.org/officeDocument/2006/relationships" id="260" r:id="R6e7931feda814459"/>
    <p:sldId xmlns:r="http://schemas.openxmlformats.org/officeDocument/2006/relationships" id="261" r:id="R830a3434270843c0"/>
    <p:sldId xmlns:r="http://schemas.openxmlformats.org/officeDocument/2006/relationships" id="262" r:id="Rb6ae0957e601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a21e3e344407a" /><Relationship Type="http://schemas.openxmlformats.org/officeDocument/2006/relationships/slide" Target="/ppt/slides/slide1.xml" Id="R614736f2893d4dd5" /><Relationship Type="http://schemas.openxmlformats.org/officeDocument/2006/relationships/slide" Target="/ppt/slides/slide2.xml" Id="R95e7a14b6dee4ae7" /><Relationship Type="http://schemas.openxmlformats.org/officeDocument/2006/relationships/slide" Target="/ppt/slides/slide3.xml" Id="R91c5e8ad1831415a" /><Relationship Type="http://schemas.openxmlformats.org/officeDocument/2006/relationships/slide" Target="/ppt/slides/slide4.xml" Id="Rc5c2ae3e0a1a4ee5" /><Relationship Type="http://schemas.openxmlformats.org/officeDocument/2006/relationships/slide" Target="/ppt/slides/slide5.xml" Id="R6e7931feda814459" /><Relationship Type="http://schemas.openxmlformats.org/officeDocument/2006/relationships/slide" Target="/ppt/slides/slide6.xml" Id="R830a3434270843c0" /><Relationship Type="http://schemas.openxmlformats.org/officeDocument/2006/relationships/slide" Target="/ppt/slides/slide7.xml" Id="Rb6ae0957e601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936fcbd67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cd50f64c4515" /><Relationship Type="http://schemas.openxmlformats.org/officeDocument/2006/relationships/theme" Target="/ppt/slideMasters/theme/theme1.xml" Id="R7480e0676bb0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4cd50f64c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b2926316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44b0511d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38c76b62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130f30a24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4be3e5014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4cdd36f5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d62d1c7c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