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a95ede57d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67431dbaa4fa9"/>
  </p:sldMasterIdLst>
  <p:sldIdLst>
    <p:sldId xmlns:r="http://schemas.openxmlformats.org/officeDocument/2006/relationships" id="256" r:id="R5b5cff01614246fe"/>
    <p:sldId xmlns:r="http://schemas.openxmlformats.org/officeDocument/2006/relationships" id="257" r:id="R94ae59e2641b4981"/>
    <p:sldId xmlns:r="http://schemas.openxmlformats.org/officeDocument/2006/relationships" id="258" r:id="R507f4e4e83cd49f6"/>
    <p:sldId xmlns:r="http://schemas.openxmlformats.org/officeDocument/2006/relationships" id="259" r:id="R1b0d499467f3410c"/>
    <p:sldId xmlns:r="http://schemas.openxmlformats.org/officeDocument/2006/relationships" id="260" r:id="R30e3957b9ba240d6"/>
    <p:sldId xmlns:r="http://schemas.openxmlformats.org/officeDocument/2006/relationships" id="261" r:id="R4a4b0d7607024996"/>
    <p:sldId xmlns:r="http://schemas.openxmlformats.org/officeDocument/2006/relationships" id="262" r:id="Rbe184d6e4938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67431dbaa4fa9" /><Relationship Type="http://schemas.openxmlformats.org/officeDocument/2006/relationships/slide" Target="/ppt/slides/slide1.xml" Id="R5b5cff01614246fe" /><Relationship Type="http://schemas.openxmlformats.org/officeDocument/2006/relationships/slide" Target="/ppt/slides/slide2.xml" Id="R94ae59e2641b4981" /><Relationship Type="http://schemas.openxmlformats.org/officeDocument/2006/relationships/slide" Target="/ppt/slides/slide3.xml" Id="R507f4e4e83cd49f6" /><Relationship Type="http://schemas.openxmlformats.org/officeDocument/2006/relationships/slide" Target="/ppt/slides/slide4.xml" Id="R1b0d499467f3410c" /><Relationship Type="http://schemas.openxmlformats.org/officeDocument/2006/relationships/slide" Target="/ppt/slides/slide5.xml" Id="R30e3957b9ba240d6" /><Relationship Type="http://schemas.openxmlformats.org/officeDocument/2006/relationships/slide" Target="/ppt/slides/slide6.xml" Id="R4a4b0d7607024996" /><Relationship Type="http://schemas.openxmlformats.org/officeDocument/2006/relationships/slide" Target="/ppt/slides/slide7.xml" Id="Rbe184d6e4938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0ee26865e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346beb0824252" /><Relationship Type="http://schemas.openxmlformats.org/officeDocument/2006/relationships/theme" Target="/ppt/slideMasters/theme/theme1.xml" Id="Rdfb9b999aa32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346beb082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5959feae4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1af160b5f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466ba29ec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dc3ccd3e8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e4994221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ab659dd4f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62f9cf90949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AMBLE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63 045 817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57 019 068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133 852 489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1 002 462 428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1 011 562 585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KARI ØIE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VIDAR ØIE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vidarnilsen@gmail.com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942 565 623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