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07366df65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33cceac91441f"/>
  </p:sldMasterIdLst>
  <p:sldIdLst>
    <p:sldId xmlns:r="http://schemas.openxmlformats.org/officeDocument/2006/relationships" id="256" r:id="Rf71339ade6a94eb9"/>
    <p:sldId xmlns:r="http://schemas.openxmlformats.org/officeDocument/2006/relationships" id="257" r:id="R990852715acf43a3"/>
    <p:sldId xmlns:r="http://schemas.openxmlformats.org/officeDocument/2006/relationships" id="258" r:id="Ra454bb99ebad4cab"/>
    <p:sldId xmlns:r="http://schemas.openxmlformats.org/officeDocument/2006/relationships" id="259" r:id="Rf3d4755075c443f1"/>
    <p:sldId xmlns:r="http://schemas.openxmlformats.org/officeDocument/2006/relationships" id="260" r:id="R5ef31251249b41e2"/>
    <p:sldId xmlns:r="http://schemas.openxmlformats.org/officeDocument/2006/relationships" id="261" r:id="R9d3feb38b2d1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33cceac91441f" /><Relationship Type="http://schemas.openxmlformats.org/officeDocument/2006/relationships/slide" Target="/ppt/slides/slide1.xml" Id="Rf71339ade6a94eb9" /><Relationship Type="http://schemas.openxmlformats.org/officeDocument/2006/relationships/slide" Target="/ppt/slides/slide2.xml" Id="R990852715acf43a3" /><Relationship Type="http://schemas.openxmlformats.org/officeDocument/2006/relationships/slide" Target="/ppt/slides/slide3.xml" Id="Ra454bb99ebad4cab" /><Relationship Type="http://schemas.openxmlformats.org/officeDocument/2006/relationships/slide" Target="/ppt/slides/slide4.xml" Id="Rf3d4755075c443f1" /><Relationship Type="http://schemas.openxmlformats.org/officeDocument/2006/relationships/slide" Target="/ppt/slides/slide5.xml" Id="R5ef31251249b41e2" /><Relationship Type="http://schemas.openxmlformats.org/officeDocument/2006/relationships/slide" Target="/ppt/slides/slide6.xml" Id="R9d3feb38b2d1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4aa23a940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270e2034f4c6f" /><Relationship Type="http://schemas.openxmlformats.org/officeDocument/2006/relationships/theme" Target="/ppt/slideMasters/theme/theme1.xml" Id="Re89debe28362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270e2034f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03145ca61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05f6af9e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2127df04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1023fc9b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211e6d18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02ae5fac1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