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21adaea0d541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b2af322bd4453c"/>
  </p:sldMasterIdLst>
  <p:sldIdLst>
    <p:sldId xmlns:r="http://schemas.openxmlformats.org/officeDocument/2006/relationships" id="256" r:id="Rc3d3ac8d71874fad"/>
    <p:sldId xmlns:r="http://schemas.openxmlformats.org/officeDocument/2006/relationships" id="257" r:id="Rf01fa4d03da74719"/>
    <p:sldId xmlns:r="http://schemas.openxmlformats.org/officeDocument/2006/relationships" id="258" r:id="R06477f5d2e9946a3"/>
    <p:sldId xmlns:r="http://schemas.openxmlformats.org/officeDocument/2006/relationships" id="259" r:id="Rfe5ecfaea3b44d57"/>
    <p:sldId xmlns:r="http://schemas.openxmlformats.org/officeDocument/2006/relationships" id="260" r:id="R3c472c6e6af247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b2af322bd4453c" /><Relationship Type="http://schemas.openxmlformats.org/officeDocument/2006/relationships/slide" Target="/ppt/slides/slide1.xml" Id="Rc3d3ac8d71874fad" /><Relationship Type="http://schemas.openxmlformats.org/officeDocument/2006/relationships/slide" Target="/ppt/slides/slide2.xml" Id="Rf01fa4d03da74719" /><Relationship Type="http://schemas.openxmlformats.org/officeDocument/2006/relationships/slide" Target="/ppt/slides/slide3.xml" Id="R06477f5d2e9946a3" /><Relationship Type="http://schemas.openxmlformats.org/officeDocument/2006/relationships/slide" Target="/ppt/slides/slide4.xml" Id="Rfe5ecfaea3b44d57" /><Relationship Type="http://schemas.openxmlformats.org/officeDocument/2006/relationships/slide" Target="/ppt/slides/slide5.xml" Id="R3c472c6e6af247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e712069a804c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f6705b4ee415f" /><Relationship Type="http://schemas.openxmlformats.org/officeDocument/2006/relationships/theme" Target="/ppt/slideMasters/theme/theme1.xml" Id="R4af8b58982e443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2f6705b4ee41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f402c587742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5bc20575348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597aa5c744d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d6f16314143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b19a9af8a48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SØR-VARANGER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SØR-VARANGER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SØR-VARANGER KOMMUNE ble etablert [år] og holder til i Kirkenes.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SØR-VARANGER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SØR-VARANGER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SØR-VARANGER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Rådhusplassen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9900 Kirkenes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97 74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postmottak@sor-varanger.kommune.no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www.sor-varanger.kommune.no/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942 110 286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SØR-VARANGER KOMMUNE</a:t>
            </a:r>
          </a:p>
        </p:txBody>
      </p:sp>
    </p:spTree>
  </p:cSld>
  <p:clrMapOvr>
    <a:masterClrMapping xmlns:a="http://schemas.openxmlformats.org/drawingml/2006/main"/>
  </p:clrMapOvr>
</p:sld>
</file>