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beffb9907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60919129b4c05"/>
  </p:sldMasterIdLst>
  <p:sldIdLst>
    <p:sldId xmlns:r="http://schemas.openxmlformats.org/officeDocument/2006/relationships" id="256" r:id="Ra07ca01cb0294da5"/>
    <p:sldId xmlns:r="http://schemas.openxmlformats.org/officeDocument/2006/relationships" id="257" r:id="Ra1fa7f4493044d08"/>
    <p:sldId xmlns:r="http://schemas.openxmlformats.org/officeDocument/2006/relationships" id="258" r:id="Rdd077387760e49cf"/>
    <p:sldId xmlns:r="http://schemas.openxmlformats.org/officeDocument/2006/relationships" id="259" r:id="R3f7d949350a940fe"/>
    <p:sldId xmlns:r="http://schemas.openxmlformats.org/officeDocument/2006/relationships" id="260" r:id="Rfcf00024bae84d77"/>
    <p:sldId xmlns:r="http://schemas.openxmlformats.org/officeDocument/2006/relationships" id="261" r:id="Ra555cd62a00740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60919129b4c05" /><Relationship Type="http://schemas.openxmlformats.org/officeDocument/2006/relationships/slide" Target="/ppt/slides/slide1.xml" Id="Ra07ca01cb0294da5" /><Relationship Type="http://schemas.openxmlformats.org/officeDocument/2006/relationships/slide" Target="/ppt/slides/slide2.xml" Id="Ra1fa7f4493044d08" /><Relationship Type="http://schemas.openxmlformats.org/officeDocument/2006/relationships/slide" Target="/ppt/slides/slide3.xml" Id="Rdd077387760e49cf" /><Relationship Type="http://schemas.openxmlformats.org/officeDocument/2006/relationships/slide" Target="/ppt/slides/slide4.xml" Id="R3f7d949350a940fe" /><Relationship Type="http://schemas.openxmlformats.org/officeDocument/2006/relationships/slide" Target="/ppt/slides/slide5.xml" Id="Rfcf00024bae84d77" /><Relationship Type="http://schemas.openxmlformats.org/officeDocument/2006/relationships/slide" Target="/ppt/slides/slide6.xml" Id="Ra555cd62a00740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7eb16558e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6b277c2fb40ab" /><Relationship Type="http://schemas.openxmlformats.org/officeDocument/2006/relationships/theme" Target="/ppt/slideMasters/theme/theme1.xml" Id="R57910c13bf8c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6b277c2fb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fe171c5a1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df80ad85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a36051cc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7fb8e0108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33e2e9829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f41be7c8c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941 987 516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