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a68c323d1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a8911b8524fd1"/>
  </p:sldMasterIdLst>
  <p:sldIdLst>
    <p:sldId xmlns:r="http://schemas.openxmlformats.org/officeDocument/2006/relationships" id="256" r:id="Rba6df0945b7644e3"/>
    <p:sldId xmlns:r="http://schemas.openxmlformats.org/officeDocument/2006/relationships" id="257" r:id="R8d35ddd6f9db43a6"/>
    <p:sldId xmlns:r="http://schemas.openxmlformats.org/officeDocument/2006/relationships" id="258" r:id="Reb94217214874608"/>
    <p:sldId xmlns:r="http://schemas.openxmlformats.org/officeDocument/2006/relationships" id="259" r:id="R54d12338826a4172"/>
    <p:sldId xmlns:r="http://schemas.openxmlformats.org/officeDocument/2006/relationships" id="260" r:id="R33a17595c4a142e2"/>
    <p:sldId xmlns:r="http://schemas.openxmlformats.org/officeDocument/2006/relationships" id="261" r:id="R48ae64d1f44e4ef8"/>
    <p:sldId xmlns:r="http://schemas.openxmlformats.org/officeDocument/2006/relationships" id="262" r:id="R4988fc36ee52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a8911b8524fd1" /><Relationship Type="http://schemas.openxmlformats.org/officeDocument/2006/relationships/slide" Target="/ppt/slides/slide1.xml" Id="Rba6df0945b7644e3" /><Relationship Type="http://schemas.openxmlformats.org/officeDocument/2006/relationships/slide" Target="/ppt/slides/slide2.xml" Id="R8d35ddd6f9db43a6" /><Relationship Type="http://schemas.openxmlformats.org/officeDocument/2006/relationships/slide" Target="/ppt/slides/slide3.xml" Id="Reb94217214874608" /><Relationship Type="http://schemas.openxmlformats.org/officeDocument/2006/relationships/slide" Target="/ppt/slides/slide4.xml" Id="R54d12338826a4172" /><Relationship Type="http://schemas.openxmlformats.org/officeDocument/2006/relationships/slide" Target="/ppt/slides/slide5.xml" Id="R33a17595c4a142e2" /><Relationship Type="http://schemas.openxmlformats.org/officeDocument/2006/relationships/slide" Target="/ppt/slides/slide6.xml" Id="R48ae64d1f44e4ef8" /><Relationship Type="http://schemas.openxmlformats.org/officeDocument/2006/relationships/slide" Target="/ppt/slides/slide7.xml" Id="R4988fc36ee52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2e66cc9b7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743331e764213" /><Relationship Type="http://schemas.openxmlformats.org/officeDocument/2006/relationships/theme" Target="/ppt/slideMasters/theme/theme1.xml" Id="Rae32b4ef876c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743331e76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6b9fa6768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6650f021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a41be7f5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ad9daec2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03ce9fbf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566dc7b1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de182f5a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STRAUME STUNDAL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Mjøens 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kristian.stundal@platefabrikken.no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