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d690714a1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afe77e1d64112"/>
  </p:sldMasterIdLst>
  <p:sldIdLst>
    <p:sldId xmlns:r="http://schemas.openxmlformats.org/officeDocument/2006/relationships" id="256" r:id="Rae5fdb2ad56d400e"/>
    <p:sldId xmlns:r="http://schemas.openxmlformats.org/officeDocument/2006/relationships" id="257" r:id="R98a12c8c5ea7468c"/>
    <p:sldId xmlns:r="http://schemas.openxmlformats.org/officeDocument/2006/relationships" id="258" r:id="Rb99b2bd6ad0a4b08"/>
    <p:sldId xmlns:r="http://schemas.openxmlformats.org/officeDocument/2006/relationships" id="259" r:id="R8dfa310b9d7444d3"/>
    <p:sldId xmlns:r="http://schemas.openxmlformats.org/officeDocument/2006/relationships" id="260" r:id="R7a975087c9e8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afe77e1d64112" /><Relationship Type="http://schemas.openxmlformats.org/officeDocument/2006/relationships/slide" Target="/ppt/slides/slide1.xml" Id="Rae5fdb2ad56d400e" /><Relationship Type="http://schemas.openxmlformats.org/officeDocument/2006/relationships/slide" Target="/ppt/slides/slide2.xml" Id="R98a12c8c5ea7468c" /><Relationship Type="http://schemas.openxmlformats.org/officeDocument/2006/relationships/slide" Target="/ppt/slides/slide3.xml" Id="Rb99b2bd6ad0a4b08" /><Relationship Type="http://schemas.openxmlformats.org/officeDocument/2006/relationships/slide" Target="/ppt/slides/slide4.xml" Id="R8dfa310b9d7444d3" /><Relationship Type="http://schemas.openxmlformats.org/officeDocument/2006/relationships/slide" Target="/ppt/slides/slide5.xml" Id="R7a975087c9e8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ecf409124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ef506f8a34b12" /><Relationship Type="http://schemas.openxmlformats.org/officeDocument/2006/relationships/theme" Target="/ppt/slideMasters/theme/theme1.xml" Id="R0c09c46d1717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eef506f8a3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8b60ec61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5b250f4b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c967a7df6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6c83fd88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4e59176aa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