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b4920508d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f37a3393045d3"/>
  </p:sldMasterIdLst>
  <p:sldIdLst>
    <p:sldId xmlns:r="http://schemas.openxmlformats.org/officeDocument/2006/relationships" id="256" r:id="Red12758f49ff4518"/>
    <p:sldId xmlns:r="http://schemas.openxmlformats.org/officeDocument/2006/relationships" id="257" r:id="Rbd5a2efa4b8f47c6"/>
    <p:sldId xmlns:r="http://schemas.openxmlformats.org/officeDocument/2006/relationships" id="258" r:id="R895b7aabf5d74769"/>
    <p:sldId xmlns:r="http://schemas.openxmlformats.org/officeDocument/2006/relationships" id="259" r:id="Rc150ebde328247cd"/>
    <p:sldId xmlns:r="http://schemas.openxmlformats.org/officeDocument/2006/relationships" id="260" r:id="R5506d0276ff244a9"/>
    <p:sldId xmlns:r="http://schemas.openxmlformats.org/officeDocument/2006/relationships" id="261" r:id="R2073aebbe7564e8b"/>
    <p:sldId xmlns:r="http://schemas.openxmlformats.org/officeDocument/2006/relationships" id="262" r:id="R510c434f71a2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f37a3393045d3" /><Relationship Type="http://schemas.openxmlformats.org/officeDocument/2006/relationships/slide" Target="/ppt/slides/slide1.xml" Id="Red12758f49ff4518" /><Relationship Type="http://schemas.openxmlformats.org/officeDocument/2006/relationships/slide" Target="/ppt/slides/slide2.xml" Id="Rbd5a2efa4b8f47c6" /><Relationship Type="http://schemas.openxmlformats.org/officeDocument/2006/relationships/slide" Target="/ppt/slides/slide3.xml" Id="R895b7aabf5d74769" /><Relationship Type="http://schemas.openxmlformats.org/officeDocument/2006/relationships/slide" Target="/ppt/slides/slide4.xml" Id="Rc150ebde328247cd" /><Relationship Type="http://schemas.openxmlformats.org/officeDocument/2006/relationships/slide" Target="/ppt/slides/slide5.xml" Id="R5506d0276ff244a9" /><Relationship Type="http://schemas.openxmlformats.org/officeDocument/2006/relationships/slide" Target="/ppt/slides/slide6.xml" Id="R2073aebbe7564e8b" /><Relationship Type="http://schemas.openxmlformats.org/officeDocument/2006/relationships/slide" Target="/ppt/slides/slide7.xml" Id="R510c434f71a2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c4b848894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5d952a534e8d" /><Relationship Type="http://schemas.openxmlformats.org/officeDocument/2006/relationships/theme" Target="/ppt/slideMasters/theme/theme1.xml" Id="Ra6cffaa2f2a7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85d952a53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f4584fd4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a1ea152b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a6ecfb45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57e6eda5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78428345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877be231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28322a1e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NEDREHEGG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TORE GRØNDAL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BRUGRAND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