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d4fe8d04df48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631e9a8da6405c"/>
  </p:sldMasterIdLst>
  <p:sldIdLst>
    <p:sldId xmlns:r="http://schemas.openxmlformats.org/officeDocument/2006/relationships" id="256" r:id="R82ac5fe43ea44775"/>
    <p:sldId xmlns:r="http://schemas.openxmlformats.org/officeDocument/2006/relationships" id="257" r:id="Re251af86c0204d36"/>
    <p:sldId xmlns:r="http://schemas.openxmlformats.org/officeDocument/2006/relationships" id="258" r:id="R7180b496020d43b8"/>
    <p:sldId xmlns:r="http://schemas.openxmlformats.org/officeDocument/2006/relationships" id="259" r:id="R2d878d625420414c"/>
    <p:sldId xmlns:r="http://schemas.openxmlformats.org/officeDocument/2006/relationships" id="260" r:id="R025618f038af4456"/>
    <p:sldId xmlns:r="http://schemas.openxmlformats.org/officeDocument/2006/relationships" id="261" r:id="R0cc8ea62093e4673"/>
    <p:sldId xmlns:r="http://schemas.openxmlformats.org/officeDocument/2006/relationships" id="262" r:id="R80e42107fd1543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631e9a8da6405c" /><Relationship Type="http://schemas.openxmlformats.org/officeDocument/2006/relationships/slide" Target="/ppt/slides/slide1.xml" Id="R82ac5fe43ea44775" /><Relationship Type="http://schemas.openxmlformats.org/officeDocument/2006/relationships/slide" Target="/ppt/slides/slide2.xml" Id="Re251af86c0204d36" /><Relationship Type="http://schemas.openxmlformats.org/officeDocument/2006/relationships/slide" Target="/ppt/slides/slide3.xml" Id="R7180b496020d43b8" /><Relationship Type="http://schemas.openxmlformats.org/officeDocument/2006/relationships/slide" Target="/ppt/slides/slide4.xml" Id="R2d878d625420414c" /><Relationship Type="http://schemas.openxmlformats.org/officeDocument/2006/relationships/slide" Target="/ppt/slides/slide5.xml" Id="R025618f038af4456" /><Relationship Type="http://schemas.openxmlformats.org/officeDocument/2006/relationships/slide" Target="/ppt/slides/slide6.xml" Id="R0cc8ea62093e4673" /><Relationship Type="http://schemas.openxmlformats.org/officeDocument/2006/relationships/slide" Target="/ppt/slides/slide7.xml" Id="R80e42107fd1543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4c0e6fbfc42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997153c2149c7" /><Relationship Type="http://schemas.openxmlformats.org/officeDocument/2006/relationships/theme" Target="/ppt/slideMasters/theme/theme1.xml" Id="Rf349360e5c7842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7997153c2149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2c6d31a3b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08128988941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29d0bfdbb45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612e3b86444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13efcb23842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12259abea4a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a5e1b7a2847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JA-DATA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JA-DATA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JA-DATA AS ble etablert [år] og holder til i Farsund.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JA-DATA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JA-DATA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JA-DATA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1 984 991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861 794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1 143 987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JA-DATA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EILERTSEN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JA-DATA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4550 Farsund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39 61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post@ja-data.no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941 477 941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JA-DATA AS</a:t>
            </a:r>
          </a:p>
        </p:txBody>
      </p:sp>
    </p:spTree>
  </p:cSld>
  <p:clrMapOvr>
    <a:masterClrMapping xmlns:a="http://schemas.openxmlformats.org/drawingml/2006/main"/>
  </p:clrMapOvr>
</p:sld>
</file>