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557759f7e746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b6cf3590549fc"/>
  </p:sldMasterIdLst>
  <p:sldIdLst>
    <p:sldId xmlns:r="http://schemas.openxmlformats.org/officeDocument/2006/relationships" id="256" r:id="R15dbe244e9624e71"/>
    <p:sldId xmlns:r="http://schemas.openxmlformats.org/officeDocument/2006/relationships" id="257" r:id="Rad7e786aed434f2c"/>
    <p:sldId xmlns:r="http://schemas.openxmlformats.org/officeDocument/2006/relationships" id="258" r:id="R087175fc10b9475d"/>
    <p:sldId xmlns:r="http://schemas.openxmlformats.org/officeDocument/2006/relationships" id="259" r:id="Rdea75b730c454100"/>
    <p:sldId xmlns:r="http://schemas.openxmlformats.org/officeDocument/2006/relationships" id="260" r:id="Re621833528a74f8d"/>
    <p:sldId xmlns:r="http://schemas.openxmlformats.org/officeDocument/2006/relationships" id="261" r:id="R88b72f3aa3d94d04"/>
    <p:sldId xmlns:r="http://schemas.openxmlformats.org/officeDocument/2006/relationships" id="262" r:id="Rb5aeee4aef3a45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b6cf3590549fc" /><Relationship Type="http://schemas.openxmlformats.org/officeDocument/2006/relationships/slide" Target="/ppt/slides/slide1.xml" Id="R15dbe244e9624e71" /><Relationship Type="http://schemas.openxmlformats.org/officeDocument/2006/relationships/slide" Target="/ppt/slides/slide2.xml" Id="Rad7e786aed434f2c" /><Relationship Type="http://schemas.openxmlformats.org/officeDocument/2006/relationships/slide" Target="/ppt/slides/slide3.xml" Id="R087175fc10b9475d" /><Relationship Type="http://schemas.openxmlformats.org/officeDocument/2006/relationships/slide" Target="/ppt/slides/slide4.xml" Id="Rdea75b730c454100" /><Relationship Type="http://schemas.openxmlformats.org/officeDocument/2006/relationships/slide" Target="/ppt/slides/slide5.xml" Id="Re621833528a74f8d" /><Relationship Type="http://schemas.openxmlformats.org/officeDocument/2006/relationships/slide" Target="/ppt/slides/slide6.xml" Id="R88b72f3aa3d94d04" /><Relationship Type="http://schemas.openxmlformats.org/officeDocument/2006/relationships/slide" Target="/ppt/slides/slide7.xml" Id="Rb5aeee4aef3a45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d7e6ad165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5911af3cf4564" /><Relationship Type="http://schemas.openxmlformats.org/officeDocument/2006/relationships/theme" Target="/ppt/slideMasters/theme/theme1.xml" Id="R3fbbea6fd6f648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75911af3cf45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d7ea889e347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e9557034b44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396c75d1a46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328f5f91f48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89432401041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6873809d141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6e44e667148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23 790 437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85 759 890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110 957 740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MAGNE HELSET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GRANRUD HELSET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GRANRUD HELSET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GRANRUD HELSET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GRANRUD HELSET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941 450 741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