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a2303b480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e59c73d1041a1"/>
  </p:sldMasterIdLst>
  <p:sldIdLst>
    <p:sldId xmlns:r="http://schemas.openxmlformats.org/officeDocument/2006/relationships" id="256" r:id="Re32a0bbd4d24497e"/>
    <p:sldId xmlns:r="http://schemas.openxmlformats.org/officeDocument/2006/relationships" id="257" r:id="R42641b1dba7a48fc"/>
    <p:sldId xmlns:r="http://schemas.openxmlformats.org/officeDocument/2006/relationships" id="258" r:id="Rdbd62164ae574848"/>
    <p:sldId xmlns:r="http://schemas.openxmlformats.org/officeDocument/2006/relationships" id="259" r:id="Rf19b6033c89f43b8"/>
    <p:sldId xmlns:r="http://schemas.openxmlformats.org/officeDocument/2006/relationships" id="260" r:id="R9eba827ba4aa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e59c73d1041a1" /><Relationship Type="http://schemas.openxmlformats.org/officeDocument/2006/relationships/slide" Target="/ppt/slides/slide1.xml" Id="Re32a0bbd4d24497e" /><Relationship Type="http://schemas.openxmlformats.org/officeDocument/2006/relationships/slide" Target="/ppt/slides/slide2.xml" Id="R42641b1dba7a48fc" /><Relationship Type="http://schemas.openxmlformats.org/officeDocument/2006/relationships/slide" Target="/ppt/slides/slide3.xml" Id="Rdbd62164ae574848" /><Relationship Type="http://schemas.openxmlformats.org/officeDocument/2006/relationships/slide" Target="/ppt/slides/slide4.xml" Id="Rf19b6033c89f43b8" /><Relationship Type="http://schemas.openxmlformats.org/officeDocument/2006/relationships/slide" Target="/ppt/slides/slide5.xml" Id="R9eba827ba4aa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f365e9c9c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e995ebd34e05" /><Relationship Type="http://schemas.openxmlformats.org/officeDocument/2006/relationships/theme" Target="/ppt/slideMasters/theme/theme1.xml" Id="R9d1b6a668fd8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de995ebd3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2ad3d4fe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b8b105fa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1c4189ef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90575d18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3ed02f65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