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ab7e8f8c4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aa30421b9849ac"/>
  </p:sldMasterIdLst>
  <p:sldIdLst>
    <p:sldId xmlns:r="http://schemas.openxmlformats.org/officeDocument/2006/relationships" id="256" r:id="R924461bd9a584c4d"/>
    <p:sldId xmlns:r="http://schemas.openxmlformats.org/officeDocument/2006/relationships" id="257" r:id="Ra551ad80f1884b42"/>
    <p:sldId xmlns:r="http://schemas.openxmlformats.org/officeDocument/2006/relationships" id="258" r:id="R0b9c6e11f9d24992"/>
    <p:sldId xmlns:r="http://schemas.openxmlformats.org/officeDocument/2006/relationships" id="259" r:id="Rbf6c66aabd1042f8"/>
    <p:sldId xmlns:r="http://schemas.openxmlformats.org/officeDocument/2006/relationships" id="260" r:id="R7caac68f45884227"/>
    <p:sldId xmlns:r="http://schemas.openxmlformats.org/officeDocument/2006/relationships" id="261" r:id="R3f383c09265147de"/>
    <p:sldId xmlns:r="http://schemas.openxmlformats.org/officeDocument/2006/relationships" id="262" r:id="R93c756a6917e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a30421b9849ac" /><Relationship Type="http://schemas.openxmlformats.org/officeDocument/2006/relationships/slide" Target="/ppt/slides/slide1.xml" Id="R924461bd9a584c4d" /><Relationship Type="http://schemas.openxmlformats.org/officeDocument/2006/relationships/slide" Target="/ppt/slides/slide2.xml" Id="Ra551ad80f1884b42" /><Relationship Type="http://schemas.openxmlformats.org/officeDocument/2006/relationships/slide" Target="/ppt/slides/slide3.xml" Id="R0b9c6e11f9d24992" /><Relationship Type="http://schemas.openxmlformats.org/officeDocument/2006/relationships/slide" Target="/ppt/slides/slide4.xml" Id="Rbf6c66aabd1042f8" /><Relationship Type="http://schemas.openxmlformats.org/officeDocument/2006/relationships/slide" Target="/ppt/slides/slide5.xml" Id="R7caac68f45884227" /><Relationship Type="http://schemas.openxmlformats.org/officeDocument/2006/relationships/slide" Target="/ppt/slides/slide6.xml" Id="R3f383c09265147de" /><Relationship Type="http://schemas.openxmlformats.org/officeDocument/2006/relationships/slide" Target="/ppt/slides/slide7.xml" Id="R93c756a6917e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835afa5a340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14ee1f7cf4598" /><Relationship Type="http://schemas.openxmlformats.org/officeDocument/2006/relationships/theme" Target="/ppt/slideMasters/theme/theme1.xml" Id="R89a83b68824f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814ee1f7cf45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b93495ca144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4ee3e5c6a44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30f3a4fac4b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78cf6e6c0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eb180806141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9a9f9bbdf49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84cefbef9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 REGNSKAPSKONTOR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28 394 833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4 743 999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3 873 285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19 255 135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www.meire.no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940 828 147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