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e7a6de5c8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e9f6d628843ea"/>
  </p:sldMasterIdLst>
  <p:sldIdLst>
    <p:sldId xmlns:r="http://schemas.openxmlformats.org/officeDocument/2006/relationships" id="256" r:id="R1487ac5afa514dda"/>
    <p:sldId xmlns:r="http://schemas.openxmlformats.org/officeDocument/2006/relationships" id="257" r:id="R00f9a1f4e9ec4098"/>
    <p:sldId xmlns:r="http://schemas.openxmlformats.org/officeDocument/2006/relationships" id="258" r:id="Rf27169b71b734110"/>
    <p:sldId xmlns:r="http://schemas.openxmlformats.org/officeDocument/2006/relationships" id="259" r:id="R8558677e04194dce"/>
    <p:sldId xmlns:r="http://schemas.openxmlformats.org/officeDocument/2006/relationships" id="260" r:id="Rfd5e3c9a26b44c9f"/>
    <p:sldId xmlns:r="http://schemas.openxmlformats.org/officeDocument/2006/relationships" id="261" r:id="R31e7afb48fdc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e9f6d628843ea" /><Relationship Type="http://schemas.openxmlformats.org/officeDocument/2006/relationships/slide" Target="/ppt/slides/slide1.xml" Id="R1487ac5afa514dda" /><Relationship Type="http://schemas.openxmlformats.org/officeDocument/2006/relationships/slide" Target="/ppt/slides/slide2.xml" Id="R00f9a1f4e9ec4098" /><Relationship Type="http://schemas.openxmlformats.org/officeDocument/2006/relationships/slide" Target="/ppt/slides/slide3.xml" Id="Rf27169b71b734110" /><Relationship Type="http://schemas.openxmlformats.org/officeDocument/2006/relationships/slide" Target="/ppt/slides/slide4.xml" Id="R8558677e04194dce" /><Relationship Type="http://schemas.openxmlformats.org/officeDocument/2006/relationships/slide" Target="/ppt/slides/slide5.xml" Id="Rfd5e3c9a26b44c9f" /><Relationship Type="http://schemas.openxmlformats.org/officeDocument/2006/relationships/slide" Target="/ppt/slides/slide6.xml" Id="R31e7afb48fdc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1da6a280b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a3fa4048b40c6" /><Relationship Type="http://schemas.openxmlformats.org/officeDocument/2006/relationships/theme" Target="/ppt/slideMasters/theme/theme1.xml" Id="R610879012ba5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a3fa4048b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b85d7c0fd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f9d91bb70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34c7baa21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ef3123c88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4fa9786e7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a5c26414b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940 828 147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