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69069ffef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6c3ea6a174d35"/>
  </p:sldMasterIdLst>
  <p:sldIdLst>
    <p:sldId xmlns:r="http://schemas.openxmlformats.org/officeDocument/2006/relationships" id="256" r:id="Ra5a76109d4724181"/>
    <p:sldId xmlns:r="http://schemas.openxmlformats.org/officeDocument/2006/relationships" id="257" r:id="Rfa3661b04d244721"/>
    <p:sldId xmlns:r="http://schemas.openxmlformats.org/officeDocument/2006/relationships" id="258" r:id="R350f3e0741884509"/>
    <p:sldId xmlns:r="http://schemas.openxmlformats.org/officeDocument/2006/relationships" id="259" r:id="Rfe92dc112c3e4945"/>
    <p:sldId xmlns:r="http://schemas.openxmlformats.org/officeDocument/2006/relationships" id="260" r:id="R7ebb79379b064134"/>
    <p:sldId xmlns:r="http://schemas.openxmlformats.org/officeDocument/2006/relationships" id="261" r:id="R08cd64cfe2ef4b85"/>
    <p:sldId xmlns:r="http://schemas.openxmlformats.org/officeDocument/2006/relationships" id="262" r:id="R3608a42d555d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6c3ea6a174d35" /><Relationship Type="http://schemas.openxmlformats.org/officeDocument/2006/relationships/slide" Target="/ppt/slides/slide1.xml" Id="Ra5a76109d4724181" /><Relationship Type="http://schemas.openxmlformats.org/officeDocument/2006/relationships/slide" Target="/ppt/slides/slide2.xml" Id="Rfa3661b04d244721" /><Relationship Type="http://schemas.openxmlformats.org/officeDocument/2006/relationships/slide" Target="/ppt/slides/slide3.xml" Id="R350f3e0741884509" /><Relationship Type="http://schemas.openxmlformats.org/officeDocument/2006/relationships/slide" Target="/ppt/slides/slide4.xml" Id="Rfe92dc112c3e4945" /><Relationship Type="http://schemas.openxmlformats.org/officeDocument/2006/relationships/slide" Target="/ppt/slides/slide5.xml" Id="R7ebb79379b064134" /><Relationship Type="http://schemas.openxmlformats.org/officeDocument/2006/relationships/slide" Target="/ppt/slides/slide6.xml" Id="R08cd64cfe2ef4b85" /><Relationship Type="http://schemas.openxmlformats.org/officeDocument/2006/relationships/slide" Target="/ppt/slides/slide7.xml" Id="R3608a42d555d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5f5ef9e70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e58535fa49fa" /><Relationship Type="http://schemas.openxmlformats.org/officeDocument/2006/relationships/theme" Target="/ppt/slideMasters/theme/theme1.xml" Id="R525873ed8556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5e58535fa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72aae6e2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559249aad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b7dc4ba89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c29aee3ac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00b1c801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f90f712d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1a284c715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A FOSSE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HOLE FOSSE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MARIT HOLE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