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f9ccfd86049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a7e97a61849ba"/>
  </p:sldMasterIdLst>
  <p:sldIdLst>
    <p:sldId xmlns:r="http://schemas.openxmlformats.org/officeDocument/2006/relationships" id="256" r:id="Rcc6187463b7e46ac"/>
    <p:sldId xmlns:r="http://schemas.openxmlformats.org/officeDocument/2006/relationships" id="257" r:id="Rcfd2ed0fb07c4aa4"/>
    <p:sldId xmlns:r="http://schemas.openxmlformats.org/officeDocument/2006/relationships" id="258" r:id="R4d81e40fdc3b4fa7"/>
    <p:sldId xmlns:r="http://schemas.openxmlformats.org/officeDocument/2006/relationships" id="259" r:id="Recfa045308fc4881"/>
    <p:sldId xmlns:r="http://schemas.openxmlformats.org/officeDocument/2006/relationships" id="260" r:id="Rbdcaf6f9b88a4db2"/>
    <p:sldId xmlns:r="http://schemas.openxmlformats.org/officeDocument/2006/relationships" id="261" r:id="R3dde02dbb99c4a01"/>
    <p:sldId xmlns:r="http://schemas.openxmlformats.org/officeDocument/2006/relationships" id="262" r:id="R9f6b25c08210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a7e97a61849ba" /><Relationship Type="http://schemas.openxmlformats.org/officeDocument/2006/relationships/slide" Target="/ppt/slides/slide1.xml" Id="Rcc6187463b7e46ac" /><Relationship Type="http://schemas.openxmlformats.org/officeDocument/2006/relationships/slide" Target="/ppt/slides/slide2.xml" Id="Rcfd2ed0fb07c4aa4" /><Relationship Type="http://schemas.openxmlformats.org/officeDocument/2006/relationships/slide" Target="/ppt/slides/slide3.xml" Id="R4d81e40fdc3b4fa7" /><Relationship Type="http://schemas.openxmlformats.org/officeDocument/2006/relationships/slide" Target="/ppt/slides/slide4.xml" Id="Recfa045308fc4881" /><Relationship Type="http://schemas.openxmlformats.org/officeDocument/2006/relationships/slide" Target="/ppt/slides/slide5.xml" Id="Rbdcaf6f9b88a4db2" /><Relationship Type="http://schemas.openxmlformats.org/officeDocument/2006/relationships/slide" Target="/ppt/slides/slide6.xml" Id="R3dde02dbb99c4a01" /><Relationship Type="http://schemas.openxmlformats.org/officeDocument/2006/relationships/slide" Target="/ppt/slides/slide7.xml" Id="R9f6b25c08210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a2646575c4d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013c4aff2496d" /><Relationship Type="http://schemas.openxmlformats.org/officeDocument/2006/relationships/theme" Target="/ppt/slideMasters/theme/theme1.xml" Id="R1b30d1f67db6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a013c4aff249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1f54814a5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3f2d6b3e543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45c1c874a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f05ad7f5e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f51b6a11c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f0204abc948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3feda4aab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