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3ba9c5b2c0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dc0a2e3afe4e98"/>
  </p:sldMasterIdLst>
  <p:sldIdLst>
    <p:sldId xmlns:r="http://schemas.openxmlformats.org/officeDocument/2006/relationships" id="256" r:id="R2f8a288c56084966"/>
    <p:sldId xmlns:r="http://schemas.openxmlformats.org/officeDocument/2006/relationships" id="257" r:id="R70c8fbfc1bf84312"/>
    <p:sldId xmlns:r="http://schemas.openxmlformats.org/officeDocument/2006/relationships" id="258" r:id="R9f29be3cac724331"/>
    <p:sldId xmlns:r="http://schemas.openxmlformats.org/officeDocument/2006/relationships" id="259" r:id="R25353dbf2e2745c8"/>
    <p:sldId xmlns:r="http://schemas.openxmlformats.org/officeDocument/2006/relationships" id="260" r:id="R6c78d8bf61ea4d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c0a2e3afe4e98" /><Relationship Type="http://schemas.openxmlformats.org/officeDocument/2006/relationships/slide" Target="/ppt/slides/slide1.xml" Id="R2f8a288c56084966" /><Relationship Type="http://schemas.openxmlformats.org/officeDocument/2006/relationships/slide" Target="/ppt/slides/slide2.xml" Id="R70c8fbfc1bf84312" /><Relationship Type="http://schemas.openxmlformats.org/officeDocument/2006/relationships/slide" Target="/ppt/slides/slide3.xml" Id="R9f29be3cac724331" /><Relationship Type="http://schemas.openxmlformats.org/officeDocument/2006/relationships/slide" Target="/ppt/slides/slide4.xml" Id="R25353dbf2e2745c8" /><Relationship Type="http://schemas.openxmlformats.org/officeDocument/2006/relationships/slide" Target="/ppt/slides/slide5.xml" Id="R6c78d8bf61ea4d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c428172ac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e10fde1fd4050" /><Relationship Type="http://schemas.openxmlformats.org/officeDocument/2006/relationships/theme" Target="/ppt/slideMasters/theme/theme1.xml" Id="R9118ae5e928c40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e10fde1fd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e981b942e4b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cd4f5c0e9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5850e1b046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efe75da10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49d3a32f7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LEBESBY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LEBESBY KOMMUNE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152/154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postmottak@lebesby.kommune.no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www.lebesby.kommune.no/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940 400 392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