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1a7883f52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10cd197494c80"/>
  </p:sldMasterIdLst>
  <p:sldIdLst>
    <p:sldId xmlns:r="http://schemas.openxmlformats.org/officeDocument/2006/relationships" id="256" r:id="R2b3b131340924f02"/>
    <p:sldId xmlns:r="http://schemas.openxmlformats.org/officeDocument/2006/relationships" id="257" r:id="Rbd5312bc9a7a4149"/>
    <p:sldId xmlns:r="http://schemas.openxmlformats.org/officeDocument/2006/relationships" id="258" r:id="R323eb83a6b5444a9"/>
    <p:sldId xmlns:r="http://schemas.openxmlformats.org/officeDocument/2006/relationships" id="259" r:id="R4835e655b0dd43ff"/>
    <p:sldId xmlns:r="http://schemas.openxmlformats.org/officeDocument/2006/relationships" id="260" r:id="R60e84c2b5cb6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10cd197494c80" /><Relationship Type="http://schemas.openxmlformats.org/officeDocument/2006/relationships/slide" Target="/ppt/slides/slide1.xml" Id="R2b3b131340924f02" /><Relationship Type="http://schemas.openxmlformats.org/officeDocument/2006/relationships/slide" Target="/ppt/slides/slide2.xml" Id="Rbd5312bc9a7a4149" /><Relationship Type="http://schemas.openxmlformats.org/officeDocument/2006/relationships/slide" Target="/ppt/slides/slide3.xml" Id="R323eb83a6b5444a9" /><Relationship Type="http://schemas.openxmlformats.org/officeDocument/2006/relationships/slide" Target="/ppt/slides/slide4.xml" Id="R4835e655b0dd43ff" /><Relationship Type="http://schemas.openxmlformats.org/officeDocument/2006/relationships/slide" Target="/ppt/slides/slide5.xml" Id="R60e84c2b5cb6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5143456d5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2980a62b4590" /><Relationship Type="http://schemas.openxmlformats.org/officeDocument/2006/relationships/theme" Target="/ppt/slideMasters/theme/theme1.xml" Id="R79e2d5d34631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a2980a62b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f3ab5fbd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7ff5cb27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c371890e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d082d7bc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1dc3bd68f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