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117d4667d47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a297c310c4d4d"/>
  </p:sldMasterIdLst>
  <p:sldIdLst>
    <p:sldId xmlns:r="http://schemas.openxmlformats.org/officeDocument/2006/relationships" id="256" r:id="Rd3039a72d5444d88"/>
    <p:sldId xmlns:r="http://schemas.openxmlformats.org/officeDocument/2006/relationships" id="257" r:id="R550836663a6540dd"/>
    <p:sldId xmlns:r="http://schemas.openxmlformats.org/officeDocument/2006/relationships" id="258" r:id="R7ff67018dc0f44a7"/>
    <p:sldId xmlns:r="http://schemas.openxmlformats.org/officeDocument/2006/relationships" id="259" r:id="Ra089c4a1fdfe4946"/>
    <p:sldId xmlns:r="http://schemas.openxmlformats.org/officeDocument/2006/relationships" id="260" r:id="R48fc0bb20b34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a297c310c4d4d" /><Relationship Type="http://schemas.openxmlformats.org/officeDocument/2006/relationships/slide" Target="/ppt/slides/slide1.xml" Id="Rd3039a72d5444d88" /><Relationship Type="http://schemas.openxmlformats.org/officeDocument/2006/relationships/slide" Target="/ppt/slides/slide2.xml" Id="R550836663a6540dd" /><Relationship Type="http://schemas.openxmlformats.org/officeDocument/2006/relationships/slide" Target="/ppt/slides/slide3.xml" Id="R7ff67018dc0f44a7" /><Relationship Type="http://schemas.openxmlformats.org/officeDocument/2006/relationships/slide" Target="/ppt/slides/slide4.xml" Id="Ra089c4a1fdfe4946" /><Relationship Type="http://schemas.openxmlformats.org/officeDocument/2006/relationships/slide" Target="/ppt/slides/slide5.xml" Id="R48fc0bb20b34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7b8a23fdd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cf84cb97d40ab" /><Relationship Type="http://schemas.openxmlformats.org/officeDocument/2006/relationships/theme" Target="/ppt/slideMasters/theme/theme1.xml" Id="R22bd42635b1047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cf84cb97d40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0fbd04b0747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660a2d4a94c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7cf9272894c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0ed0b2cfb4e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0fdc81a474a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KVÆNANGEN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KVÆNANGEN KOMMUNE ble etablert [år] og holder til i Burfjord.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Gárgu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9161 Burfjord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postmottak@kvanangen.kommune.no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www.kvanangen.kommune.no/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