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9444280d48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943dbb265a4a3e"/>
  </p:sldMasterIdLst>
  <p:sldIdLst>
    <p:sldId xmlns:r="http://schemas.openxmlformats.org/officeDocument/2006/relationships" id="256" r:id="R0ce458c9302944b8"/>
    <p:sldId xmlns:r="http://schemas.openxmlformats.org/officeDocument/2006/relationships" id="257" r:id="R05cb131c7316490e"/>
    <p:sldId xmlns:r="http://schemas.openxmlformats.org/officeDocument/2006/relationships" id="258" r:id="R97050e8bdd07424a"/>
    <p:sldId xmlns:r="http://schemas.openxmlformats.org/officeDocument/2006/relationships" id="259" r:id="R45e8cb01dff34f4e"/>
    <p:sldId xmlns:r="http://schemas.openxmlformats.org/officeDocument/2006/relationships" id="260" r:id="Re91568b0e2c04c00"/>
    <p:sldId xmlns:r="http://schemas.openxmlformats.org/officeDocument/2006/relationships" id="261" r:id="R039647b8a4dc49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43dbb265a4a3e" /><Relationship Type="http://schemas.openxmlformats.org/officeDocument/2006/relationships/slide" Target="/ppt/slides/slide1.xml" Id="R0ce458c9302944b8" /><Relationship Type="http://schemas.openxmlformats.org/officeDocument/2006/relationships/slide" Target="/ppt/slides/slide2.xml" Id="R05cb131c7316490e" /><Relationship Type="http://schemas.openxmlformats.org/officeDocument/2006/relationships/slide" Target="/ppt/slides/slide3.xml" Id="R97050e8bdd07424a" /><Relationship Type="http://schemas.openxmlformats.org/officeDocument/2006/relationships/slide" Target="/ppt/slides/slide4.xml" Id="R45e8cb01dff34f4e" /><Relationship Type="http://schemas.openxmlformats.org/officeDocument/2006/relationships/slide" Target="/ppt/slides/slide5.xml" Id="Re91568b0e2c04c00" /><Relationship Type="http://schemas.openxmlformats.org/officeDocument/2006/relationships/slide" Target="/ppt/slides/slide6.xml" Id="R039647b8a4dc49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a68863a40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96aaa15884bbd" /><Relationship Type="http://schemas.openxmlformats.org/officeDocument/2006/relationships/theme" Target="/ppt/slideMasters/theme/theme1.xml" Id="R26570e60992f43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96aaa15884b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f668a57d6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15ca9931047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a991fc605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8021998994d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8306fb14b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d80d547264e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KVÆNANGEN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Gárgu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9161 Burfjord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postmottak@kvanangen.kommune.no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www.kvanangen.kommune.no/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940 331 102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KVÆNANGEN KOMMUNE</a:t>
            </a:r>
          </a:p>
        </p:txBody>
      </p:sp>
    </p:spTree>
  </p:cSld>
  <p:clrMapOvr>
    <a:masterClrMapping xmlns:a="http://schemas.openxmlformats.org/drawingml/2006/main"/>
  </p:clrMapOvr>
</p:sld>
</file>