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1cb32da30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4ca0997034a63"/>
  </p:sldMasterIdLst>
  <p:sldIdLst>
    <p:sldId xmlns:r="http://schemas.openxmlformats.org/officeDocument/2006/relationships" id="256" r:id="R9204a62f05f9491d"/>
    <p:sldId xmlns:r="http://schemas.openxmlformats.org/officeDocument/2006/relationships" id="257" r:id="Ra30042e6d4b84035"/>
    <p:sldId xmlns:r="http://schemas.openxmlformats.org/officeDocument/2006/relationships" id="258" r:id="R78773473bf574039"/>
    <p:sldId xmlns:r="http://schemas.openxmlformats.org/officeDocument/2006/relationships" id="259" r:id="R7a26081d02d54f5d"/>
    <p:sldId xmlns:r="http://schemas.openxmlformats.org/officeDocument/2006/relationships" id="260" r:id="Ra7869892e024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4ca0997034a63" /><Relationship Type="http://schemas.openxmlformats.org/officeDocument/2006/relationships/slide" Target="/ppt/slides/slide1.xml" Id="R9204a62f05f9491d" /><Relationship Type="http://schemas.openxmlformats.org/officeDocument/2006/relationships/slide" Target="/ppt/slides/slide2.xml" Id="Ra30042e6d4b84035" /><Relationship Type="http://schemas.openxmlformats.org/officeDocument/2006/relationships/slide" Target="/ppt/slides/slide3.xml" Id="R78773473bf574039" /><Relationship Type="http://schemas.openxmlformats.org/officeDocument/2006/relationships/slide" Target="/ppt/slides/slide4.xml" Id="R7a26081d02d54f5d" /><Relationship Type="http://schemas.openxmlformats.org/officeDocument/2006/relationships/slide" Target="/ppt/slides/slide5.xml" Id="Ra7869892e024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5d5135a24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bcc884982480c" /><Relationship Type="http://schemas.openxmlformats.org/officeDocument/2006/relationships/theme" Target="/ppt/slideMasters/theme/theme1.xml" Id="Re5c8c0c93a2a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bcc884982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9d3e8962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13ae1c6c1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88f75d652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2ac8dfb94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f269c224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