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a691b3a5e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c586df89c448b"/>
  </p:sldMasterIdLst>
  <p:sldIdLst>
    <p:sldId xmlns:r="http://schemas.openxmlformats.org/officeDocument/2006/relationships" id="256" r:id="R2eca2ec86f054935"/>
    <p:sldId xmlns:r="http://schemas.openxmlformats.org/officeDocument/2006/relationships" id="257" r:id="Rc004bc09b56342b0"/>
    <p:sldId xmlns:r="http://schemas.openxmlformats.org/officeDocument/2006/relationships" id="258" r:id="R76a8239a38c2442b"/>
    <p:sldId xmlns:r="http://schemas.openxmlformats.org/officeDocument/2006/relationships" id="259" r:id="Re4af16540ea340bc"/>
    <p:sldId xmlns:r="http://schemas.openxmlformats.org/officeDocument/2006/relationships" id="260" r:id="Rf1f30ac21b3f40c3"/>
    <p:sldId xmlns:r="http://schemas.openxmlformats.org/officeDocument/2006/relationships" id="261" r:id="R851206310a58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c586df89c448b" /><Relationship Type="http://schemas.openxmlformats.org/officeDocument/2006/relationships/slide" Target="/ppt/slides/slide1.xml" Id="R2eca2ec86f054935" /><Relationship Type="http://schemas.openxmlformats.org/officeDocument/2006/relationships/slide" Target="/ppt/slides/slide2.xml" Id="Rc004bc09b56342b0" /><Relationship Type="http://schemas.openxmlformats.org/officeDocument/2006/relationships/slide" Target="/ppt/slides/slide3.xml" Id="R76a8239a38c2442b" /><Relationship Type="http://schemas.openxmlformats.org/officeDocument/2006/relationships/slide" Target="/ppt/slides/slide4.xml" Id="Re4af16540ea340bc" /><Relationship Type="http://schemas.openxmlformats.org/officeDocument/2006/relationships/slide" Target="/ppt/slides/slide5.xml" Id="Rf1f30ac21b3f40c3" /><Relationship Type="http://schemas.openxmlformats.org/officeDocument/2006/relationships/slide" Target="/ppt/slides/slide6.xml" Id="R851206310a58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8c318c777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0a1947ae24225" /><Relationship Type="http://schemas.openxmlformats.org/officeDocument/2006/relationships/theme" Target="/ppt/slideMasters/theme/theme1.xml" Id="R4fa5b69501bb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0a1947ae2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3b94a6d9247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5adfb4da3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bd176b53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6ffaa42b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09965aa5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ef091512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