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f266afb81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185a27b344aeb"/>
  </p:sldMasterIdLst>
  <p:sldIdLst>
    <p:sldId xmlns:r="http://schemas.openxmlformats.org/officeDocument/2006/relationships" id="256" r:id="R79de5c82727f4fc8"/>
    <p:sldId xmlns:r="http://schemas.openxmlformats.org/officeDocument/2006/relationships" id="257" r:id="R19fe995164e04c0b"/>
    <p:sldId xmlns:r="http://schemas.openxmlformats.org/officeDocument/2006/relationships" id="258" r:id="R879f23f2b95846c6"/>
    <p:sldId xmlns:r="http://schemas.openxmlformats.org/officeDocument/2006/relationships" id="259" r:id="R3cff6a59b3aa4560"/>
    <p:sldId xmlns:r="http://schemas.openxmlformats.org/officeDocument/2006/relationships" id="260" r:id="R28cb0ce5efe444b0"/>
    <p:sldId xmlns:r="http://schemas.openxmlformats.org/officeDocument/2006/relationships" id="261" r:id="R84e4f06918df40db"/>
    <p:sldId xmlns:r="http://schemas.openxmlformats.org/officeDocument/2006/relationships" id="262" r:id="R459609b2037d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185a27b344aeb" /><Relationship Type="http://schemas.openxmlformats.org/officeDocument/2006/relationships/slide" Target="/ppt/slides/slide1.xml" Id="R79de5c82727f4fc8" /><Relationship Type="http://schemas.openxmlformats.org/officeDocument/2006/relationships/slide" Target="/ppt/slides/slide2.xml" Id="R19fe995164e04c0b" /><Relationship Type="http://schemas.openxmlformats.org/officeDocument/2006/relationships/slide" Target="/ppt/slides/slide3.xml" Id="R879f23f2b95846c6" /><Relationship Type="http://schemas.openxmlformats.org/officeDocument/2006/relationships/slide" Target="/ppt/slides/slide4.xml" Id="R3cff6a59b3aa4560" /><Relationship Type="http://schemas.openxmlformats.org/officeDocument/2006/relationships/slide" Target="/ppt/slides/slide5.xml" Id="R28cb0ce5efe444b0" /><Relationship Type="http://schemas.openxmlformats.org/officeDocument/2006/relationships/slide" Target="/ppt/slides/slide6.xml" Id="R84e4f06918df40db" /><Relationship Type="http://schemas.openxmlformats.org/officeDocument/2006/relationships/slide" Target="/ppt/slides/slide7.xml" Id="R459609b2037d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f4c346009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ede325b1b454d" /><Relationship Type="http://schemas.openxmlformats.org/officeDocument/2006/relationships/theme" Target="/ppt/slideMasters/theme/theme1.xml" Id="Rff4d960fa7bb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ede325b1b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12914871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264749bf3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ad56ce2c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f576ce129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792df010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43a5ee62041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88dec67b0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LABBEN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LABBEN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12 106 869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EIDE HAUKÅS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Fagerhøyveien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svhaukaa@frisurf.no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940 282 764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