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618749d01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7d79a1c914fd1"/>
  </p:sldMasterIdLst>
  <p:sldIdLst>
    <p:sldId xmlns:r="http://schemas.openxmlformats.org/officeDocument/2006/relationships" id="256" r:id="Rd576a5b758da4862"/>
    <p:sldId xmlns:r="http://schemas.openxmlformats.org/officeDocument/2006/relationships" id="257" r:id="R611aaaa04f494887"/>
    <p:sldId xmlns:r="http://schemas.openxmlformats.org/officeDocument/2006/relationships" id="258" r:id="R31ed4bf800344d48"/>
    <p:sldId xmlns:r="http://schemas.openxmlformats.org/officeDocument/2006/relationships" id="259" r:id="Rad831ba443f2425a"/>
    <p:sldId xmlns:r="http://schemas.openxmlformats.org/officeDocument/2006/relationships" id="260" r:id="R34a52e5fb7fe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7d79a1c914fd1" /><Relationship Type="http://schemas.openxmlformats.org/officeDocument/2006/relationships/slide" Target="/ppt/slides/slide1.xml" Id="Rd576a5b758da4862" /><Relationship Type="http://schemas.openxmlformats.org/officeDocument/2006/relationships/slide" Target="/ppt/slides/slide2.xml" Id="R611aaaa04f494887" /><Relationship Type="http://schemas.openxmlformats.org/officeDocument/2006/relationships/slide" Target="/ppt/slides/slide3.xml" Id="R31ed4bf800344d48" /><Relationship Type="http://schemas.openxmlformats.org/officeDocument/2006/relationships/slide" Target="/ppt/slides/slide4.xml" Id="Rad831ba443f2425a" /><Relationship Type="http://schemas.openxmlformats.org/officeDocument/2006/relationships/slide" Target="/ppt/slides/slide5.xml" Id="R34a52e5fb7fe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4ae1f494d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7bc1c1de4ffb" /><Relationship Type="http://schemas.openxmlformats.org/officeDocument/2006/relationships/theme" Target="/ppt/slideMasters/theme/theme1.xml" Id="R0513e45bbc15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c7bc1c1de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a623dc1ec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5cb653ef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df344ec8f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8109bc1b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601c44df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