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683933465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c58e9732a409d"/>
  </p:sldMasterIdLst>
  <p:sldIdLst>
    <p:sldId xmlns:r="http://schemas.openxmlformats.org/officeDocument/2006/relationships" id="256" r:id="Rb53bda3a6f434e23"/>
    <p:sldId xmlns:r="http://schemas.openxmlformats.org/officeDocument/2006/relationships" id="257" r:id="R0fe49264e39d4c5a"/>
    <p:sldId xmlns:r="http://schemas.openxmlformats.org/officeDocument/2006/relationships" id="258" r:id="Rb3080bd260f34ca3"/>
    <p:sldId xmlns:r="http://schemas.openxmlformats.org/officeDocument/2006/relationships" id="259" r:id="Rfd57698b2f684a9a"/>
    <p:sldId xmlns:r="http://schemas.openxmlformats.org/officeDocument/2006/relationships" id="260" r:id="R1a154798409f46fc"/>
    <p:sldId xmlns:r="http://schemas.openxmlformats.org/officeDocument/2006/relationships" id="261" r:id="R3104ae2f57b04b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c58e9732a409d" /><Relationship Type="http://schemas.openxmlformats.org/officeDocument/2006/relationships/slide" Target="/ppt/slides/slide1.xml" Id="Rb53bda3a6f434e23" /><Relationship Type="http://schemas.openxmlformats.org/officeDocument/2006/relationships/slide" Target="/ppt/slides/slide2.xml" Id="R0fe49264e39d4c5a" /><Relationship Type="http://schemas.openxmlformats.org/officeDocument/2006/relationships/slide" Target="/ppt/slides/slide3.xml" Id="Rb3080bd260f34ca3" /><Relationship Type="http://schemas.openxmlformats.org/officeDocument/2006/relationships/slide" Target="/ppt/slides/slide4.xml" Id="Rfd57698b2f684a9a" /><Relationship Type="http://schemas.openxmlformats.org/officeDocument/2006/relationships/slide" Target="/ppt/slides/slide5.xml" Id="R1a154798409f46fc" /><Relationship Type="http://schemas.openxmlformats.org/officeDocument/2006/relationships/slide" Target="/ppt/slides/slide6.xml" Id="R3104ae2f57b04b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88e7eacae46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1cce8f1b64aed" /><Relationship Type="http://schemas.openxmlformats.org/officeDocument/2006/relationships/theme" Target="/ppt/slideMasters/theme/theme1.xml" Id="R05d5a22ac15e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21cce8f1b6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7fa827efa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56101ac6f4b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396a61cfe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c436ff9744d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83963ba5c45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669443099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postmottak@tromso.kommune.no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www.tromso.kommune.no/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940 101 808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