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e539f0a142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bd6e63500b452d"/>
  </p:sldMasterIdLst>
  <p:sldIdLst>
    <p:sldId xmlns:r="http://schemas.openxmlformats.org/officeDocument/2006/relationships" id="256" r:id="R18c4770ed15942f5"/>
    <p:sldId xmlns:r="http://schemas.openxmlformats.org/officeDocument/2006/relationships" id="257" r:id="R13487ac80a024a59"/>
    <p:sldId xmlns:r="http://schemas.openxmlformats.org/officeDocument/2006/relationships" id="258" r:id="R18ca198a7f8d4033"/>
    <p:sldId xmlns:r="http://schemas.openxmlformats.org/officeDocument/2006/relationships" id="259" r:id="R252937ff18514df3"/>
    <p:sldId xmlns:r="http://schemas.openxmlformats.org/officeDocument/2006/relationships" id="260" r:id="Rab7660fba602495b"/>
    <p:sldId xmlns:r="http://schemas.openxmlformats.org/officeDocument/2006/relationships" id="261" r:id="R17fb777742e7400d"/>
    <p:sldId xmlns:r="http://schemas.openxmlformats.org/officeDocument/2006/relationships" id="262" r:id="Rcc821399a2634b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d6e63500b452d" /><Relationship Type="http://schemas.openxmlformats.org/officeDocument/2006/relationships/slide" Target="/ppt/slides/slide1.xml" Id="R18c4770ed15942f5" /><Relationship Type="http://schemas.openxmlformats.org/officeDocument/2006/relationships/slide" Target="/ppt/slides/slide2.xml" Id="R13487ac80a024a59" /><Relationship Type="http://schemas.openxmlformats.org/officeDocument/2006/relationships/slide" Target="/ppt/slides/slide3.xml" Id="R18ca198a7f8d4033" /><Relationship Type="http://schemas.openxmlformats.org/officeDocument/2006/relationships/slide" Target="/ppt/slides/slide4.xml" Id="R252937ff18514df3" /><Relationship Type="http://schemas.openxmlformats.org/officeDocument/2006/relationships/slide" Target="/ppt/slides/slide5.xml" Id="Rab7660fba602495b" /><Relationship Type="http://schemas.openxmlformats.org/officeDocument/2006/relationships/slide" Target="/ppt/slides/slide6.xml" Id="R17fb777742e7400d" /><Relationship Type="http://schemas.openxmlformats.org/officeDocument/2006/relationships/slide" Target="/ppt/slides/slide7.xml" Id="Rcc821399a2634b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ecac7a38d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ad746c8947da" /><Relationship Type="http://schemas.openxmlformats.org/officeDocument/2006/relationships/theme" Target="/ppt/slideMasters/theme/theme1.xml" Id="R988fac8a31ee4a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0dad746c8947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1873c99774e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da9428a8c47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01e9e6b9f43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bdbde1efb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2b1f7017f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d4c4dfdc74a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77314d6d844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VEE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VEE EIGEDOM AS ble etablert [år] og holder til i Øvre Årdal.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131 245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−146 842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735 910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807 282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ØRBECK VEE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6884 Øvre Årdal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939 903 631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VEE EIGEDOM AS</a:t>
            </a:r>
          </a:p>
        </p:txBody>
      </p:sp>
    </p:spTree>
  </p:cSld>
  <p:clrMapOvr>
    <a:masterClrMapping xmlns:a="http://schemas.openxmlformats.org/drawingml/2006/main"/>
  </p:clrMapOvr>
</p:sld>
</file>