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1583da528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f6b6b0a52444a"/>
  </p:sldMasterIdLst>
  <p:sldIdLst>
    <p:sldId xmlns:r="http://schemas.openxmlformats.org/officeDocument/2006/relationships" id="256" r:id="Rf65464b472ab4394"/>
    <p:sldId xmlns:r="http://schemas.openxmlformats.org/officeDocument/2006/relationships" id="257" r:id="R331de394b8aa4116"/>
    <p:sldId xmlns:r="http://schemas.openxmlformats.org/officeDocument/2006/relationships" id="258" r:id="R8bc85dad89ae491e"/>
    <p:sldId xmlns:r="http://schemas.openxmlformats.org/officeDocument/2006/relationships" id="259" r:id="R20c2fb2276aa4fec"/>
    <p:sldId xmlns:r="http://schemas.openxmlformats.org/officeDocument/2006/relationships" id="260" r:id="R9e67442ae08f40da"/>
    <p:sldId xmlns:r="http://schemas.openxmlformats.org/officeDocument/2006/relationships" id="261" r:id="R17f83c83eb0a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f6b6b0a52444a" /><Relationship Type="http://schemas.openxmlformats.org/officeDocument/2006/relationships/slide" Target="/ppt/slides/slide1.xml" Id="Rf65464b472ab4394" /><Relationship Type="http://schemas.openxmlformats.org/officeDocument/2006/relationships/slide" Target="/ppt/slides/slide2.xml" Id="R331de394b8aa4116" /><Relationship Type="http://schemas.openxmlformats.org/officeDocument/2006/relationships/slide" Target="/ppt/slides/slide3.xml" Id="R8bc85dad89ae491e" /><Relationship Type="http://schemas.openxmlformats.org/officeDocument/2006/relationships/slide" Target="/ppt/slides/slide4.xml" Id="R20c2fb2276aa4fec" /><Relationship Type="http://schemas.openxmlformats.org/officeDocument/2006/relationships/slide" Target="/ppt/slides/slide5.xml" Id="R9e67442ae08f40da" /><Relationship Type="http://schemas.openxmlformats.org/officeDocument/2006/relationships/slide" Target="/ppt/slides/slide6.xml" Id="R17f83c83eb0a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943471dc1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f3db2bae4013" /><Relationship Type="http://schemas.openxmlformats.org/officeDocument/2006/relationships/theme" Target="/ppt/slideMasters/theme/theme1.xml" Id="R98655f902bd4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3f3db2bae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d14c5e39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74cbe15c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28846680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b9585b28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29cd0336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a4bd0a74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