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c615fbeaf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bb73d5db964ab9"/>
  </p:sldMasterIdLst>
  <p:sldIdLst>
    <p:sldId xmlns:r="http://schemas.openxmlformats.org/officeDocument/2006/relationships" id="256" r:id="R4b2a300d14584361"/>
    <p:sldId xmlns:r="http://schemas.openxmlformats.org/officeDocument/2006/relationships" id="257" r:id="R94ce84df5c514c6b"/>
    <p:sldId xmlns:r="http://schemas.openxmlformats.org/officeDocument/2006/relationships" id="258" r:id="R1bed4916d53e470e"/>
    <p:sldId xmlns:r="http://schemas.openxmlformats.org/officeDocument/2006/relationships" id="259" r:id="R9b283ad039184757"/>
    <p:sldId xmlns:r="http://schemas.openxmlformats.org/officeDocument/2006/relationships" id="260" r:id="Re8c172e2782d4b3a"/>
    <p:sldId xmlns:r="http://schemas.openxmlformats.org/officeDocument/2006/relationships" id="261" r:id="R2b5e5bc8bce7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b73d5db964ab9" /><Relationship Type="http://schemas.openxmlformats.org/officeDocument/2006/relationships/slide" Target="/ppt/slides/slide1.xml" Id="R4b2a300d14584361" /><Relationship Type="http://schemas.openxmlformats.org/officeDocument/2006/relationships/slide" Target="/ppt/slides/slide2.xml" Id="R94ce84df5c514c6b" /><Relationship Type="http://schemas.openxmlformats.org/officeDocument/2006/relationships/slide" Target="/ppt/slides/slide3.xml" Id="R1bed4916d53e470e" /><Relationship Type="http://schemas.openxmlformats.org/officeDocument/2006/relationships/slide" Target="/ppt/slides/slide4.xml" Id="R9b283ad039184757" /><Relationship Type="http://schemas.openxmlformats.org/officeDocument/2006/relationships/slide" Target="/ppt/slides/slide5.xml" Id="Re8c172e2782d4b3a" /><Relationship Type="http://schemas.openxmlformats.org/officeDocument/2006/relationships/slide" Target="/ppt/slides/slide6.xml" Id="R2b5e5bc8bce7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7e5d54dbb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5a12d98ec4edf" /><Relationship Type="http://schemas.openxmlformats.org/officeDocument/2006/relationships/theme" Target="/ppt/slideMasters/theme/theme1.xml" Id="R404edd1470f7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05a12d98ec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52af4361a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e377488c9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90fdce374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feccb78d4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0b95aff35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cae3b9253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 OG KONTOR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www.handelogkontor.no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939 798 617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