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5249a79c7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395b4658c405c"/>
  </p:sldMasterIdLst>
  <p:sldIdLst>
    <p:sldId xmlns:r="http://schemas.openxmlformats.org/officeDocument/2006/relationships" id="256" r:id="R5f176da5ef994385"/>
    <p:sldId xmlns:r="http://schemas.openxmlformats.org/officeDocument/2006/relationships" id="257" r:id="Rc87886ee7f1a4205"/>
    <p:sldId xmlns:r="http://schemas.openxmlformats.org/officeDocument/2006/relationships" id="258" r:id="R2346cdda0fc34b1d"/>
    <p:sldId xmlns:r="http://schemas.openxmlformats.org/officeDocument/2006/relationships" id="259" r:id="Rf43b4a71c3804298"/>
    <p:sldId xmlns:r="http://schemas.openxmlformats.org/officeDocument/2006/relationships" id="260" r:id="Ra0ed76ac9e8b4881"/>
    <p:sldId xmlns:r="http://schemas.openxmlformats.org/officeDocument/2006/relationships" id="261" r:id="R4da25d9d58bc4424"/>
    <p:sldId xmlns:r="http://schemas.openxmlformats.org/officeDocument/2006/relationships" id="262" r:id="Rb214aa73d679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395b4658c405c" /><Relationship Type="http://schemas.openxmlformats.org/officeDocument/2006/relationships/slide" Target="/ppt/slides/slide1.xml" Id="R5f176da5ef994385" /><Relationship Type="http://schemas.openxmlformats.org/officeDocument/2006/relationships/slide" Target="/ppt/slides/slide2.xml" Id="Rc87886ee7f1a4205" /><Relationship Type="http://schemas.openxmlformats.org/officeDocument/2006/relationships/slide" Target="/ppt/slides/slide3.xml" Id="R2346cdda0fc34b1d" /><Relationship Type="http://schemas.openxmlformats.org/officeDocument/2006/relationships/slide" Target="/ppt/slides/slide4.xml" Id="Rf43b4a71c3804298" /><Relationship Type="http://schemas.openxmlformats.org/officeDocument/2006/relationships/slide" Target="/ppt/slides/slide5.xml" Id="Ra0ed76ac9e8b4881" /><Relationship Type="http://schemas.openxmlformats.org/officeDocument/2006/relationships/slide" Target="/ppt/slides/slide6.xml" Id="R4da25d9d58bc4424" /><Relationship Type="http://schemas.openxmlformats.org/officeDocument/2006/relationships/slide" Target="/ppt/slides/slide7.xml" Id="Rb214aa73d679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5188b495f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dd892464348ed" /><Relationship Type="http://schemas.openxmlformats.org/officeDocument/2006/relationships/theme" Target="/ppt/slideMasters/theme/theme1.xml" Id="R99d69c4f1acd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dd8924643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3c8cba19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825fe31b7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3727e470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bcb186a1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a2689ca3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f07f5d17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849d1957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