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bb0c2ee2294f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9b31dc9d94633"/>
  </p:sldMasterIdLst>
  <p:sldIdLst>
    <p:sldId xmlns:r="http://schemas.openxmlformats.org/officeDocument/2006/relationships" id="256" r:id="R8d4ad8c0e5f84ebf"/>
    <p:sldId xmlns:r="http://schemas.openxmlformats.org/officeDocument/2006/relationships" id="257" r:id="Rba4c84a706a94409"/>
    <p:sldId xmlns:r="http://schemas.openxmlformats.org/officeDocument/2006/relationships" id="258" r:id="Ref4f4450f5524a81"/>
    <p:sldId xmlns:r="http://schemas.openxmlformats.org/officeDocument/2006/relationships" id="259" r:id="Re28708d6d0d443c7"/>
    <p:sldId xmlns:r="http://schemas.openxmlformats.org/officeDocument/2006/relationships" id="260" r:id="R398d4308e78d4e54"/>
    <p:sldId xmlns:r="http://schemas.openxmlformats.org/officeDocument/2006/relationships" id="261" r:id="Rf1d283d4f23b445b"/>
    <p:sldId xmlns:r="http://schemas.openxmlformats.org/officeDocument/2006/relationships" id="262" r:id="R2165873ee41d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9b31dc9d94633" /><Relationship Type="http://schemas.openxmlformats.org/officeDocument/2006/relationships/slide" Target="/ppt/slides/slide1.xml" Id="R8d4ad8c0e5f84ebf" /><Relationship Type="http://schemas.openxmlformats.org/officeDocument/2006/relationships/slide" Target="/ppt/slides/slide2.xml" Id="Rba4c84a706a94409" /><Relationship Type="http://schemas.openxmlformats.org/officeDocument/2006/relationships/slide" Target="/ppt/slides/slide3.xml" Id="Ref4f4450f5524a81" /><Relationship Type="http://schemas.openxmlformats.org/officeDocument/2006/relationships/slide" Target="/ppt/slides/slide4.xml" Id="Re28708d6d0d443c7" /><Relationship Type="http://schemas.openxmlformats.org/officeDocument/2006/relationships/slide" Target="/ppt/slides/slide5.xml" Id="R398d4308e78d4e54" /><Relationship Type="http://schemas.openxmlformats.org/officeDocument/2006/relationships/slide" Target="/ppt/slides/slide6.xml" Id="Rf1d283d4f23b445b" /><Relationship Type="http://schemas.openxmlformats.org/officeDocument/2006/relationships/slide" Target="/ppt/slides/slide7.xml" Id="R2165873ee41d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c10df27bb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7f7cae06c4170" /><Relationship Type="http://schemas.openxmlformats.org/officeDocument/2006/relationships/theme" Target="/ppt/slideMasters/theme/theme1.xml" Id="Ra14256ce0024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7f7cae06c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3daf38dd4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2bdffc5de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e0c439da5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7c540da5c4c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885bbd5a9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133cdcbfe47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0888920b649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 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 GAARD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30 112 286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54 800 861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salg@kronen-gaard.no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939 522 352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