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132a1ac61146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c696f4079e4fd0"/>
  </p:sldMasterIdLst>
  <p:sldIdLst>
    <p:sldId xmlns:r="http://schemas.openxmlformats.org/officeDocument/2006/relationships" id="256" r:id="Rdee62ff0b3934d45"/>
    <p:sldId xmlns:r="http://schemas.openxmlformats.org/officeDocument/2006/relationships" id="257" r:id="R28f2955f62f64acb"/>
    <p:sldId xmlns:r="http://schemas.openxmlformats.org/officeDocument/2006/relationships" id="258" r:id="R84809351045f438c"/>
    <p:sldId xmlns:r="http://schemas.openxmlformats.org/officeDocument/2006/relationships" id="259" r:id="Refc01003476d4fbe"/>
    <p:sldId xmlns:r="http://schemas.openxmlformats.org/officeDocument/2006/relationships" id="260" r:id="R53ad050ddd7f49bb"/>
    <p:sldId xmlns:r="http://schemas.openxmlformats.org/officeDocument/2006/relationships" id="261" r:id="R693556956c2b4f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696f4079e4fd0" /><Relationship Type="http://schemas.openxmlformats.org/officeDocument/2006/relationships/slide" Target="/ppt/slides/slide1.xml" Id="Rdee62ff0b3934d45" /><Relationship Type="http://schemas.openxmlformats.org/officeDocument/2006/relationships/slide" Target="/ppt/slides/slide2.xml" Id="R28f2955f62f64acb" /><Relationship Type="http://schemas.openxmlformats.org/officeDocument/2006/relationships/slide" Target="/ppt/slides/slide3.xml" Id="R84809351045f438c" /><Relationship Type="http://schemas.openxmlformats.org/officeDocument/2006/relationships/slide" Target="/ppt/slides/slide4.xml" Id="Refc01003476d4fbe" /><Relationship Type="http://schemas.openxmlformats.org/officeDocument/2006/relationships/slide" Target="/ppt/slides/slide5.xml" Id="R53ad050ddd7f49bb" /><Relationship Type="http://schemas.openxmlformats.org/officeDocument/2006/relationships/slide" Target="/ppt/slides/slide6.xml" Id="R693556956c2b4f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fef5394494b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55a8f0dfc4859" /><Relationship Type="http://schemas.openxmlformats.org/officeDocument/2006/relationships/theme" Target="/ppt/slideMasters/theme/theme1.xml" Id="R0ae832fb533949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255a8f0dfc48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189f4553f4a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e0a9e712347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9ce2c5d1840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332c0722945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ff6b18c8f41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dbb52a3e84c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 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salg@kronen-gaard.no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939 522 352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