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6a9e017c9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ba9b67eae4ccb"/>
  </p:sldMasterIdLst>
  <p:sldIdLst>
    <p:sldId xmlns:r="http://schemas.openxmlformats.org/officeDocument/2006/relationships" id="256" r:id="Ra253f0c1149d4d77"/>
    <p:sldId xmlns:r="http://schemas.openxmlformats.org/officeDocument/2006/relationships" id="257" r:id="R26937af0840b4a0f"/>
    <p:sldId xmlns:r="http://schemas.openxmlformats.org/officeDocument/2006/relationships" id="258" r:id="Rbfe6f76c3a2940d2"/>
    <p:sldId xmlns:r="http://schemas.openxmlformats.org/officeDocument/2006/relationships" id="259" r:id="R48d917ff77a84509"/>
    <p:sldId xmlns:r="http://schemas.openxmlformats.org/officeDocument/2006/relationships" id="260" r:id="R7c34c6f0e4b44d66"/>
    <p:sldId xmlns:r="http://schemas.openxmlformats.org/officeDocument/2006/relationships" id="261" r:id="R5b890eba696f46a8"/>
    <p:sldId xmlns:r="http://schemas.openxmlformats.org/officeDocument/2006/relationships" id="262" r:id="R19c0ca43a9b9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ba9b67eae4ccb" /><Relationship Type="http://schemas.openxmlformats.org/officeDocument/2006/relationships/slide" Target="/ppt/slides/slide1.xml" Id="Ra253f0c1149d4d77" /><Relationship Type="http://schemas.openxmlformats.org/officeDocument/2006/relationships/slide" Target="/ppt/slides/slide2.xml" Id="R26937af0840b4a0f" /><Relationship Type="http://schemas.openxmlformats.org/officeDocument/2006/relationships/slide" Target="/ppt/slides/slide3.xml" Id="Rbfe6f76c3a2940d2" /><Relationship Type="http://schemas.openxmlformats.org/officeDocument/2006/relationships/slide" Target="/ppt/slides/slide4.xml" Id="R48d917ff77a84509" /><Relationship Type="http://schemas.openxmlformats.org/officeDocument/2006/relationships/slide" Target="/ppt/slides/slide5.xml" Id="R7c34c6f0e4b44d66" /><Relationship Type="http://schemas.openxmlformats.org/officeDocument/2006/relationships/slide" Target="/ppt/slides/slide6.xml" Id="R5b890eba696f46a8" /><Relationship Type="http://schemas.openxmlformats.org/officeDocument/2006/relationships/slide" Target="/ppt/slides/slide7.xml" Id="R19c0ca43a9b9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1297fcf59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c68712d14efb" /><Relationship Type="http://schemas.openxmlformats.org/officeDocument/2006/relationships/theme" Target="/ppt/slideMasters/theme/theme1.xml" Id="R2db62c5ed38f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9c68712d1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db06d1a7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b7530c1f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fd37346dd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c3bd1293c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6fcaa5fe2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5e7223ded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653862ce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