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40b0fc40d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68b3966354ce3"/>
  </p:sldMasterIdLst>
  <p:sldIdLst>
    <p:sldId xmlns:r="http://schemas.openxmlformats.org/officeDocument/2006/relationships" id="256" r:id="Ra1c0cd3b0a954996"/>
    <p:sldId xmlns:r="http://schemas.openxmlformats.org/officeDocument/2006/relationships" id="257" r:id="R689c12b0f3674e33"/>
    <p:sldId xmlns:r="http://schemas.openxmlformats.org/officeDocument/2006/relationships" id="258" r:id="Reee36554a47e4c63"/>
    <p:sldId xmlns:r="http://schemas.openxmlformats.org/officeDocument/2006/relationships" id="259" r:id="R834bc1cfa8e1459e"/>
    <p:sldId xmlns:r="http://schemas.openxmlformats.org/officeDocument/2006/relationships" id="260" r:id="R79dfaa36d6f8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68b3966354ce3" /><Relationship Type="http://schemas.openxmlformats.org/officeDocument/2006/relationships/slide" Target="/ppt/slides/slide1.xml" Id="Ra1c0cd3b0a954996" /><Relationship Type="http://schemas.openxmlformats.org/officeDocument/2006/relationships/slide" Target="/ppt/slides/slide2.xml" Id="R689c12b0f3674e33" /><Relationship Type="http://schemas.openxmlformats.org/officeDocument/2006/relationships/slide" Target="/ppt/slides/slide3.xml" Id="Reee36554a47e4c63" /><Relationship Type="http://schemas.openxmlformats.org/officeDocument/2006/relationships/slide" Target="/ppt/slides/slide4.xml" Id="R834bc1cfa8e1459e" /><Relationship Type="http://schemas.openxmlformats.org/officeDocument/2006/relationships/slide" Target="/ppt/slides/slide5.xml" Id="R79dfaa36d6f8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53e28b19d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72fc72b846a1" /><Relationship Type="http://schemas.openxmlformats.org/officeDocument/2006/relationships/theme" Target="/ppt/slideMasters/theme/theme1.xml" Id="R3d9bff9b65ae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672fc72b8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edb1241e9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2bfaf49e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10fd19d85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1bc7a2266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11bcd216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FORSVARETS PERSONELLSERVICE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07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fp@fp.no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939 333 037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