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b7ce472de48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51d143078b4174"/>
  </p:sldMasterIdLst>
  <p:sldIdLst>
    <p:sldId xmlns:r="http://schemas.openxmlformats.org/officeDocument/2006/relationships" id="256" r:id="Rf3664f88187e434b"/>
    <p:sldId xmlns:r="http://schemas.openxmlformats.org/officeDocument/2006/relationships" id="257" r:id="Raa4052fca822490b"/>
    <p:sldId xmlns:r="http://schemas.openxmlformats.org/officeDocument/2006/relationships" id="258" r:id="Raf079dac42e44352"/>
    <p:sldId xmlns:r="http://schemas.openxmlformats.org/officeDocument/2006/relationships" id="259" r:id="Re9f2c28d08a9484b"/>
    <p:sldId xmlns:r="http://schemas.openxmlformats.org/officeDocument/2006/relationships" id="260" r:id="R31d6455241f84b83"/>
    <p:sldId xmlns:r="http://schemas.openxmlformats.org/officeDocument/2006/relationships" id="261" r:id="R56cab84468c546a2"/>
    <p:sldId xmlns:r="http://schemas.openxmlformats.org/officeDocument/2006/relationships" id="262" r:id="R26a223e2d79c47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1d143078b4174" /><Relationship Type="http://schemas.openxmlformats.org/officeDocument/2006/relationships/slide" Target="/ppt/slides/slide1.xml" Id="Rf3664f88187e434b" /><Relationship Type="http://schemas.openxmlformats.org/officeDocument/2006/relationships/slide" Target="/ppt/slides/slide2.xml" Id="Raa4052fca822490b" /><Relationship Type="http://schemas.openxmlformats.org/officeDocument/2006/relationships/slide" Target="/ppt/slides/slide3.xml" Id="Raf079dac42e44352" /><Relationship Type="http://schemas.openxmlformats.org/officeDocument/2006/relationships/slide" Target="/ppt/slides/slide4.xml" Id="Re9f2c28d08a9484b" /><Relationship Type="http://schemas.openxmlformats.org/officeDocument/2006/relationships/slide" Target="/ppt/slides/slide5.xml" Id="R31d6455241f84b83" /><Relationship Type="http://schemas.openxmlformats.org/officeDocument/2006/relationships/slide" Target="/ppt/slides/slide6.xml" Id="R56cab84468c546a2" /><Relationship Type="http://schemas.openxmlformats.org/officeDocument/2006/relationships/slide" Target="/ppt/slides/slide7.xml" Id="R26a223e2d79c47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09b262e1f40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70795c273495e" /><Relationship Type="http://schemas.openxmlformats.org/officeDocument/2006/relationships/theme" Target="/ppt/slideMasters/theme/theme1.xml" Id="R7daf8c6610234d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70795c27349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02d4aa05643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3c1714dac43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f039df8464b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2b53a7e724c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d235c9ced44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6068003a141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fd3cf659b43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HUNDERFOSSEN TURISTSENTER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HUNDERFOSSEN TURISTSENTER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38 648 410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3 764 039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11 640 916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HUNDERFOSSEN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Fossekrovegen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hotell@hunderfossen.no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939 077 685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