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28c767d9b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0a32659fdc4f54"/>
  </p:sldMasterIdLst>
  <p:sldIdLst>
    <p:sldId xmlns:r="http://schemas.openxmlformats.org/officeDocument/2006/relationships" id="256" r:id="Rf9e6222dc50c41d8"/>
    <p:sldId xmlns:r="http://schemas.openxmlformats.org/officeDocument/2006/relationships" id="257" r:id="R8072036bb8c442d6"/>
    <p:sldId xmlns:r="http://schemas.openxmlformats.org/officeDocument/2006/relationships" id="258" r:id="R93fbbd6c65b047c3"/>
    <p:sldId xmlns:r="http://schemas.openxmlformats.org/officeDocument/2006/relationships" id="259" r:id="R85fb20db062e40f9"/>
    <p:sldId xmlns:r="http://schemas.openxmlformats.org/officeDocument/2006/relationships" id="260" r:id="R638b9778fb5c4333"/>
    <p:sldId xmlns:r="http://schemas.openxmlformats.org/officeDocument/2006/relationships" id="261" r:id="R8b39bbe7815243ac"/>
    <p:sldId xmlns:r="http://schemas.openxmlformats.org/officeDocument/2006/relationships" id="262" r:id="Rf84d6fe199ae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a32659fdc4f54" /><Relationship Type="http://schemas.openxmlformats.org/officeDocument/2006/relationships/slide" Target="/ppt/slides/slide1.xml" Id="Rf9e6222dc50c41d8" /><Relationship Type="http://schemas.openxmlformats.org/officeDocument/2006/relationships/slide" Target="/ppt/slides/slide2.xml" Id="R8072036bb8c442d6" /><Relationship Type="http://schemas.openxmlformats.org/officeDocument/2006/relationships/slide" Target="/ppt/slides/slide3.xml" Id="R93fbbd6c65b047c3" /><Relationship Type="http://schemas.openxmlformats.org/officeDocument/2006/relationships/slide" Target="/ppt/slides/slide4.xml" Id="R85fb20db062e40f9" /><Relationship Type="http://schemas.openxmlformats.org/officeDocument/2006/relationships/slide" Target="/ppt/slides/slide5.xml" Id="R638b9778fb5c4333" /><Relationship Type="http://schemas.openxmlformats.org/officeDocument/2006/relationships/slide" Target="/ppt/slides/slide6.xml" Id="R8b39bbe7815243ac" /><Relationship Type="http://schemas.openxmlformats.org/officeDocument/2006/relationships/slide" Target="/ppt/slides/slide7.xml" Id="Rf84d6fe199ae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03045914f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465bb2f634f76" /><Relationship Type="http://schemas.openxmlformats.org/officeDocument/2006/relationships/theme" Target="/ppt/slideMasters/theme/theme1.xml" Id="Rc614ba3d8553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465bb2f634f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af9355da1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00f3546ad43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b8bcdd300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0459d4eb2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c566f18de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0119ea43a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20c67b332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88 709 408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859 616 411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1 013 465 333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938 999 465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