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841f20b36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9aebf4350a4ee3"/>
  </p:sldMasterIdLst>
  <p:sldIdLst>
    <p:sldId xmlns:r="http://schemas.openxmlformats.org/officeDocument/2006/relationships" id="256" r:id="R8fa7a0ed13804d85"/>
    <p:sldId xmlns:r="http://schemas.openxmlformats.org/officeDocument/2006/relationships" id="257" r:id="R1582a57013f440a5"/>
    <p:sldId xmlns:r="http://schemas.openxmlformats.org/officeDocument/2006/relationships" id="258" r:id="Re85adcef927a4276"/>
    <p:sldId xmlns:r="http://schemas.openxmlformats.org/officeDocument/2006/relationships" id="259" r:id="R95a6d29854714660"/>
    <p:sldId xmlns:r="http://schemas.openxmlformats.org/officeDocument/2006/relationships" id="260" r:id="R7d26eaa7589042d3"/>
    <p:sldId xmlns:r="http://schemas.openxmlformats.org/officeDocument/2006/relationships" id="261" r:id="R460694085c3f422f"/>
    <p:sldId xmlns:r="http://schemas.openxmlformats.org/officeDocument/2006/relationships" id="262" r:id="R0a420069747b4a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aebf4350a4ee3" /><Relationship Type="http://schemas.openxmlformats.org/officeDocument/2006/relationships/slide" Target="/ppt/slides/slide1.xml" Id="R8fa7a0ed13804d85" /><Relationship Type="http://schemas.openxmlformats.org/officeDocument/2006/relationships/slide" Target="/ppt/slides/slide2.xml" Id="R1582a57013f440a5" /><Relationship Type="http://schemas.openxmlformats.org/officeDocument/2006/relationships/slide" Target="/ppt/slides/slide3.xml" Id="Re85adcef927a4276" /><Relationship Type="http://schemas.openxmlformats.org/officeDocument/2006/relationships/slide" Target="/ppt/slides/slide4.xml" Id="R95a6d29854714660" /><Relationship Type="http://schemas.openxmlformats.org/officeDocument/2006/relationships/slide" Target="/ppt/slides/slide5.xml" Id="R7d26eaa7589042d3" /><Relationship Type="http://schemas.openxmlformats.org/officeDocument/2006/relationships/slide" Target="/ppt/slides/slide6.xml" Id="R460694085c3f422f" /><Relationship Type="http://schemas.openxmlformats.org/officeDocument/2006/relationships/slide" Target="/ppt/slides/slide7.xml" Id="R0a420069747b4a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412fae7ba46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864030cf2462f" /><Relationship Type="http://schemas.openxmlformats.org/officeDocument/2006/relationships/theme" Target="/ppt/slideMasters/theme/theme1.xml" Id="R26ab4f1341dc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c864030cf246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4c4a878f047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807650c49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0cfe3aa0649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220f493db48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896d2ae0748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3ec96fd714d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2342b7993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−17 729 744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101 166 875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1 139 017 409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1 842 244 460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DORIBETH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938 737 975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