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94d06fbb6340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6824d6abf14ee2"/>
  </p:sldMasterIdLst>
  <p:sldIdLst>
    <p:sldId xmlns:r="http://schemas.openxmlformats.org/officeDocument/2006/relationships" id="256" r:id="Ree24bcf09cb94adc"/>
    <p:sldId xmlns:r="http://schemas.openxmlformats.org/officeDocument/2006/relationships" id="257" r:id="R0c6abd121eeb423f"/>
    <p:sldId xmlns:r="http://schemas.openxmlformats.org/officeDocument/2006/relationships" id="258" r:id="R2e60c39b5f754d71"/>
    <p:sldId xmlns:r="http://schemas.openxmlformats.org/officeDocument/2006/relationships" id="259" r:id="Rc76d245df9eb4b5b"/>
    <p:sldId xmlns:r="http://schemas.openxmlformats.org/officeDocument/2006/relationships" id="260" r:id="R28a21e2f28ea48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6824d6abf14ee2" /><Relationship Type="http://schemas.openxmlformats.org/officeDocument/2006/relationships/slide" Target="/ppt/slides/slide1.xml" Id="Ree24bcf09cb94adc" /><Relationship Type="http://schemas.openxmlformats.org/officeDocument/2006/relationships/slide" Target="/ppt/slides/slide2.xml" Id="R0c6abd121eeb423f" /><Relationship Type="http://schemas.openxmlformats.org/officeDocument/2006/relationships/slide" Target="/ppt/slides/slide3.xml" Id="R2e60c39b5f754d71" /><Relationship Type="http://schemas.openxmlformats.org/officeDocument/2006/relationships/slide" Target="/ppt/slides/slide4.xml" Id="Rc76d245df9eb4b5b" /><Relationship Type="http://schemas.openxmlformats.org/officeDocument/2006/relationships/slide" Target="/ppt/slides/slide5.xml" Id="R28a21e2f28ea48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a625171e841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3c55cfe5e41d6" /><Relationship Type="http://schemas.openxmlformats.org/officeDocument/2006/relationships/theme" Target="/ppt/slideMasters/theme/theme1.xml" Id="R118261c8950942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83c55cfe5e41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3f1897a6b40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b105d0b6649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5979899b74b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28fe73ff741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7d602341c41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SJØMANNSFORBUND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SJØMANNSFORBUND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Rosenkrantzgate 15-17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firmapost@sjomannsforbundet.no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www.sjomannsforbundet.no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938 709 599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