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0b1d6540f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e2513ca42b4c56"/>
  </p:sldMasterIdLst>
  <p:sldIdLst>
    <p:sldId xmlns:r="http://schemas.openxmlformats.org/officeDocument/2006/relationships" id="256" r:id="R70a47fc0630f492a"/>
    <p:sldId xmlns:r="http://schemas.openxmlformats.org/officeDocument/2006/relationships" id="257" r:id="R0983fc23e1bd45d8"/>
    <p:sldId xmlns:r="http://schemas.openxmlformats.org/officeDocument/2006/relationships" id="258" r:id="R9ef9aa35de5849a8"/>
    <p:sldId xmlns:r="http://schemas.openxmlformats.org/officeDocument/2006/relationships" id="259" r:id="R50676bea2c2144b2"/>
    <p:sldId xmlns:r="http://schemas.openxmlformats.org/officeDocument/2006/relationships" id="260" r:id="Rf279a24dca944a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2513ca42b4c56" /><Relationship Type="http://schemas.openxmlformats.org/officeDocument/2006/relationships/slide" Target="/ppt/slides/slide1.xml" Id="R70a47fc0630f492a" /><Relationship Type="http://schemas.openxmlformats.org/officeDocument/2006/relationships/slide" Target="/ppt/slides/slide2.xml" Id="R0983fc23e1bd45d8" /><Relationship Type="http://schemas.openxmlformats.org/officeDocument/2006/relationships/slide" Target="/ppt/slides/slide3.xml" Id="R9ef9aa35de5849a8" /><Relationship Type="http://schemas.openxmlformats.org/officeDocument/2006/relationships/slide" Target="/ppt/slides/slide4.xml" Id="R50676bea2c2144b2" /><Relationship Type="http://schemas.openxmlformats.org/officeDocument/2006/relationships/slide" Target="/ppt/slides/slide5.xml" Id="Rf279a24dca944a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c5cc79f5646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c60d10e0e4931" /><Relationship Type="http://schemas.openxmlformats.org/officeDocument/2006/relationships/theme" Target="/ppt/slideMasters/theme/theme1.xml" Id="R04c22bff4f70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c60d10e0e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f10e8dc8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97d0f479045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ae2f51fa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f20877291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74dcafa8a4d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KOMMUNAL LANDSPENSJONSKASSE GJENSIDIG FORSIKRINGSSELSKAP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54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938 708 606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KOMMUNAL LANDSPENSJONSKASSE GJENSIDIG FORSIKRINGSSELSKAP</a:t>
            </a:r>
          </a:p>
        </p:txBody>
      </p:sp>
    </p:spTree>
  </p:cSld>
  <p:clrMapOvr>
    <a:masterClrMapping xmlns:a="http://schemas.openxmlformats.org/drawingml/2006/main"/>
  </p:clrMapOvr>
</p:sld>
</file>