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94fd77832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ff34331ae4302"/>
  </p:sldMasterIdLst>
  <p:sldIdLst>
    <p:sldId xmlns:r="http://schemas.openxmlformats.org/officeDocument/2006/relationships" id="256" r:id="R65cba6a807004b3a"/>
    <p:sldId xmlns:r="http://schemas.openxmlformats.org/officeDocument/2006/relationships" id="257" r:id="Rc26c91cce3644dac"/>
    <p:sldId xmlns:r="http://schemas.openxmlformats.org/officeDocument/2006/relationships" id="258" r:id="R38e67ba892104b09"/>
    <p:sldId xmlns:r="http://schemas.openxmlformats.org/officeDocument/2006/relationships" id="259" r:id="R3da73f7c9efb4745"/>
    <p:sldId xmlns:r="http://schemas.openxmlformats.org/officeDocument/2006/relationships" id="260" r:id="R614f42dac6a5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ff34331ae4302" /><Relationship Type="http://schemas.openxmlformats.org/officeDocument/2006/relationships/slide" Target="/ppt/slides/slide1.xml" Id="R65cba6a807004b3a" /><Relationship Type="http://schemas.openxmlformats.org/officeDocument/2006/relationships/slide" Target="/ppt/slides/slide2.xml" Id="Rc26c91cce3644dac" /><Relationship Type="http://schemas.openxmlformats.org/officeDocument/2006/relationships/slide" Target="/ppt/slides/slide3.xml" Id="R38e67ba892104b09" /><Relationship Type="http://schemas.openxmlformats.org/officeDocument/2006/relationships/slide" Target="/ppt/slides/slide4.xml" Id="R3da73f7c9efb4745" /><Relationship Type="http://schemas.openxmlformats.org/officeDocument/2006/relationships/slide" Target="/ppt/slides/slide5.xml" Id="R614f42dac6a5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f9e06079b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146e98cfe4211" /><Relationship Type="http://schemas.openxmlformats.org/officeDocument/2006/relationships/theme" Target="/ppt/slideMasters/theme/theme1.xml" Id="R9b2eb6ce0516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146e98cfe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71a52576b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59488182a46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a153a3ed3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4a519f1b8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9cf921f57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 KOMMUNE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postmottak@vagan.kommune.no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www.vagan.kommune.no/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