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bd430b99ae49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dc60f8e2ad48eb"/>
  </p:sldMasterIdLst>
  <p:sldIdLst>
    <p:sldId xmlns:r="http://schemas.openxmlformats.org/officeDocument/2006/relationships" id="256" r:id="Reb42108ac0b64e42"/>
    <p:sldId xmlns:r="http://schemas.openxmlformats.org/officeDocument/2006/relationships" id="257" r:id="R94456deba97e4a1a"/>
    <p:sldId xmlns:r="http://schemas.openxmlformats.org/officeDocument/2006/relationships" id="258" r:id="R3932cb59e8c340ba"/>
    <p:sldId xmlns:r="http://schemas.openxmlformats.org/officeDocument/2006/relationships" id="259" r:id="R437dad14327d4b52"/>
    <p:sldId xmlns:r="http://schemas.openxmlformats.org/officeDocument/2006/relationships" id="260" r:id="Rcb92dcbe95154b53"/>
    <p:sldId xmlns:r="http://schemas.openxmlformats.org/officeDocument/2006/relationships" id="261" r:id="Ra8b1ec71cc3f4f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dc60f8e2ad48eb" /><Relationship Type="http://schemas.openxmlformats.org/officeDocument/2006/relationships/slide" Target="/ppt/slides/slide1.xml" Id="Reb42108ac0b64e42" /><Relationship Type="http://schemas.openxmlformats.org/officeDocument/2006/relationships/slide" Target="/ppt/slides/slide2.xml" Id="R94456deba97e4a1a" /><Relationship Type="http://schemas.openxmlformats.org/officeDocument/2006/relationships/slide" Target="/ppt/slides/slide3.xml" Id="R3932cb59e8c340ba" /><Relationship Type="http://schemas.openxmlformats.org/officeDocument/2006/relationships/slide" Target="/ppt/slides/slide4.xml" Id="R437dad14327d4b52" /><Relationship Type="http://schemas.openxmlformats.org/officeDocument/2006/relationships/slide" Target="/ppt/slides/slide5.xml" Id="Rcb92dcbe95154b53" /><Relationship Type="http://schemas.openxmlformats.org/officeDocument/2006/relationships/slide" Target="/ppt/slides/slide6.xml" Id="Ra8b1ec71cc3f4f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aabf89796148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16370c3ea4462" /><Relationship Type="http://schemas.openxmlformats.org/officeDocument/2006/relationships/theme" Target="/ppt/slideMasters/theme/theme1.xml" Id="R51eba0bfbab147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16370c3ea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25d39a259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717ae40ad4b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2cf2239814f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042fde376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a61e772bc41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f0f1e9cd1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VÅGAN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42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postmottak@vagan.kommune.no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www.vagan.kommune.no/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938 644 500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VÅGAN KOMMUNE</a:t>
            </a:r>
          </a:p>
        </p:txBody>
      </p:sp>
    </p:spTree>
  </p:cSld>
  <p:clrMapOvr>
    <a:masterClrMapping xmlns:a="http://schemas.openxmlformats.org/drawingml/2006/main"/>
  </p:clrMapOvr>
</p:sld>
</file>