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6b3bf58b55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91c23271e4d80"/>
  </p:sldMasterIdLst>
  <p:sldIdLst>
    <p:sldId xmlns:r="http://schemas.openxmlformats.org/officeDocument/2006/relationships" id="256" r:id="R05cc49f8adf948dd"/>
    <p:sldId xmlns:r="http://schemas.openxmlformats.org/officeDocument/2006/relationships" id="257" r:id="R256cb7f0c3df492c"/>
    <p:sldId xmlns:r="http://schemas.openxmlformats.org/officeDocument/2006/relationships" id="258" r:id="R49a17a8d13464b5d"/>
    <p:sldId xmlns:r="http://schemas.openxmlformats.org/officeDocument/2006/relationships" id="259" r:id="R4cf920be4f4c4911"/>
    <p:sldId xmlns:r="http://schemas.openxmlformats.org/officeDocument/2006/relationships" id="260" r:id="Rfd169fc488f544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91c23271e4d80" /><Relationship Type="http://schemas.openxmlformats.org/officeDocument/2006/relationships/slide" Target="/ppt/slides/slide1.xml" Id="R05cc49f8adf948dd" /><Relationship Type="http://schemas.openxmlformats.org/officeDocument/2006/relationships/slide" Target="/ppt/slides/slide2.xml" Id="R256cb7f0c3df492c" /><Relationship Type="http://schemas.openxmlformats.org/officeDocument/2006/relationships/slide" Target="/ppt/slides/slide3.xml" Id="R49a17a8d13464b5d" /><Relationship Type="http://schemas.openxmlformats.org/officeDocument/2006/relationships/slide" Target="/ppt/slides/slide4.xml" Id="R4cf920be4f4c4911" /><Relationship Type="http://schemas.openxmlformats.org/officeDocument/2006/relationships/slide" Target="/ppt/slides/slide5.xml" Id="Rfd169fc488f544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f3d3529a6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2e9e273d2490a" /><Relationship Type="http://schemas.openxmlformats.org/officeDocument/2006/relationships/theme" Target="/ppt/slideMasters/theme/theme1.xml" Id="R2c6a3a583df4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2e9e273d2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a450429e240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46b57364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abe88ef1b4e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b674f561544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83e83884a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KOMMUNALE PENSJONSKASSE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Kyrres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65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www.bergenkp.no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938 548 560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KOMMUNALE PENSJONSKASSE</a:t>
            </a:r>
          </a:p>
        </p:txBody>
      </p:sp>
    </p:spTree>
  </p:cSld>
  <p:clrMapOvr>
    <a:masterClrMapping xmlns:a="http://schemas.openxmlformats.org/drawingml/2006/main"/>
  </p:clrMapOvr>
</p:sld>
</file>