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21232de6a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9e0ae0e2f4fdb"/>
  </p:sldMasterIdLst>
  <p:sldIdLst>
    <p:sldId xmlns:r="http://schemas.openxmlformats.org/officeDocument/2006/relationships" id="256" r:id="R60f1c7c289e64266"/>
    <p:sldId xmlns:r="http://schemas.openxmlformats.org/officeDocument/2006/relationships" id="257" r:id="R0140ba12d59e46ea"/>
    <p:sldId xmlns:r="http://schemas.openxmlformats.org/officeDocument/2006/relationships" id="258" r:id="Rad1149a41ee5464e"/>
    <p:sldId xmlns:r="http://schemas.openxmlformats.org/officeDocument/2006/relationships" id="259" r:id="R272a87554e6b47e1"/>
    <p:sldId xmlns:r="http://schemas.openxmlformats.org/officeDocument/2006/relationships" id="260" r:id="R4f5eb915a05c4496"/>
    <p:sldId xmlns:r="http://schemas.openxmlformats.org/officeDocument/2006/relationships" id="261" r:id="R91fcfed7df5149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9e0ae0e2f4fdb" /><Relationship Type="http://schemas.openxmlformats.org/officeDocument/2006/relationships/slide" Target="/ppt/slides/slide1.xml" Id="R60f1c7c289e64266" /><Relationship Type="http://schemas.openxmlformats.org/officeDocument/2006/relationships/slide" Target="/ppt/slides/slide2.xml" Id="R0140ba12d59e46ea" /><Relationship Type="http://schemas.openxmlformats.org/officeDocument/2006/relationships/slide" Target="/ppt/slides/slide3.xml" Id="Rad1149a41ee5464e" /><Relationship Type="http://schemas.openxmlformats.org/officeDocument/2006/relationships/slide" Target="/ppt/slides/slide4.xml" Id="R272a87554e6b47e1" /><Relationship Type="http://schemas.openxmlformats.org/officeDocument/2006/relationships/slide" Target="/ppt/slides/slide5.xml" Id="R4f5eb915a05c4496" /><Relationship Type="http://schemas.openxmlformats.org/officeDocument/2006/relationships/slide" Target="/ppt/slides/slide6.xml" Id="R91fcfed7df5149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05a4d067048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4e92536d643b7" /><Relationship Type="http://schemas.openxmlformats.org/officeDocument/2006/relationships/theme" Target="/ppt/slideMasters/theme/theme1.xml" Id="Rf0890bfe2b72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4e92536d643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bd6950809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61ea0089d49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91ab254ff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f6e512f824a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451b84add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528f42c7e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Kyrres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65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pensjonskassen@bergenkp.no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www.bergenkp.no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938 548 560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