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868de86a2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373ca78294494"/>
  </p:sldMasterIdLst>
  <p:sldIdLst>
    <p:sldId xmlns:r="http://schemas.openxmlformats.org/officeDocument/2006/relationships" id="256" r:id="Rc25d81571dec404d"/>
    <p:sldId xmlns:r="http://schemas.openxmlformats.org/officeDocument/2006/relationships" id="257" r:id="R73d4d6d9e0bf4f7f"/>
    <p:sldId xmlns:r="http://schemas.openxmlformats.org/officeDocument/2006/relationships" id="258" r:id="R39377dbd8a634ffc"/>
    <p:sldId xmlns:r="http://schemas.openxmlformats.org/officeDocument/2006/relationships" id="259" r:id="R463347ba25c54943"/>
    <p:sldId xmlns:r="http://schemas.openxmlformats.org/officeDocument/2006/relationships" id="260" r:id="R374230749a7742bd"/>
    <p:sldId xmlns:r="http://schemas.openxmlformats.org/officeDocument/2006/relationships" id="261" r:id="Rf078218ccf0d43ae"/>
    <p:sldId xmlns:r="http://schemas.openxmlformats.org/officeDocument/2006/relationships" id="262" r:id="Rbf9740f3e0ef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373ca78294494" /><Relationship Type="http://schemas.openxmlformats.org/officeDocument/2006/relationships/slide" Target="/ppt/slides/slide1.xml" Id="Rc25d81571dec404d" /><Relationship Type="http://schemas.openxmlformats.org/officeDocument/2006/relationships/slide" Target="/ppt/slides/slide2.xml" Id="R73d4d6d9e0bf4f7f" /><Relationship Type="http://schemas.openxmlformats.org/officeDocument/2006/relationships/slide" Target="/ppt/slides/slide3.xml" Id="R39377dbd8a634ffc" /><Relationship Type="http://schemas.openxmlformats.org/officeDocument/2006/relationships/slide" Target="/ppt/slides/slide4.xml" Id="R463347ba25c54943" /><Relationship Type="http://schemas.openxmlformats.org/officeDocument/2006/relationships/slide" Target="/ppt/slides/slide5.xml" Id="R374230749a7742bd" /><Relationship Type="http://schemas.openxmlformats.org/officeDocument/2006/relationships/slide" Target="/ppt/slides/slide6.xml" Id="Rf078218ccf0d43ae" /><Relationship Type="http://schemas.openxmlformats.org/officeDocument/2006/relationships/slide" Target="/ppt/slides/slide7.xml" Id="Rbf9740f3e0ef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9ee701164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f814fa0784287" /><Relationship Type="http://schemas.openxmlformats.org/officeDocument/2006/relationships/theme" Target="/ppt/slideMasters/theme/theme1.xml" Id="R7d5cd8f2d8c5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f814fa078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5be756211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a46a8ab47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9a105c084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48c827c914d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61ab372da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5c8525bb44c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de2cb123c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SYNCRON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SYNCRON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SJØMO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CATHERINE JOHNSEN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NIKLAUS HAUGRØNNING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938 519 846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