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d7ad99c4c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a45b8377e4af0"/>
  </p:sldMasterIdLst>
  <p:sldIdLst>
    <p:sldId xmlns:r="http://schemas.openxmlformats.org/officeDocument/2006/relationships" id="256" r:id="Rdef16e907c7b4953"/>
    <p:sldId xmlns:r="http://schemas.openxmlformats.org/officeDocument/2006/relationships" id="257" r:id="Reddac0f71340412c"/>
    <p:sldId xmlns:r="http://schemas.openxmlformats.org/officeDocument/2006/relationships" id="258" r:id="Rbc7ba963d875496f"/>
    <p:sldId xmlns:r="http://schemas.openxmlformats.org/officeDocument/2006/relationships" id="259" r:id="R6405c03df5b5444d"/>
    <p:sldId xmlns:r="http://schemas.openxmlformats.org/officeDocument/2006/relationships" id="260" r:id="R75f41dd5e74640da"/>
    <p:sldId xmlns:r="http://schemas.openxmlformats.org/officeDocument/2006/relationships" id="261" r:id="Rbe4c4320ac42453d"/>
    <p:sldId xmlns:r="http://schemas.openxmlformats.org/officeDocument/2006/relationships" id="262" r:id="Rec7b3901546e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a45b8377e4af0" /><Relationship Type="http://schemas.openxmlformats.org/officeDocument/2006/relationships/slide" Target="/ppt/slides/slide1.xml" Id="Rdef16e907c7b4953" /><Relationship Type="http://schemas.openxmlformats.org/officeDocument/2006/relationships/slide" Target="/ppt/slides/slide2.xml" Id="Reddac0f71340412c" /><Relationship Type="http://schemas.openxmlformats.org/officeDocument/2006/relationships/slide" Target="/ppt/slides/slide3.xml" Id="Rbc7ba963d875496f" /><Relationship Type="http://schemas.openxmlformats.org/officeDocument/2006/relationships/slide" Target="/ppt/slides/slide4.xml" Id="R6405c03df5b5444d" /><Relationship Type="http://schemas.openxmlformats.org/officeDocument/2006/relationships/slide" Target="/ppt/slides/slide5.xml" Id="R75f41dd5e74640da" /><Relationship Type="http://schemas.openxmlformats.org/officeDocument/2006/relationships/slide" Target="/ppt/slides/slide6.xml" Id="Rbe4c4320ac42453d" /><Relationship Type="http://schemas.openxmlformats.org/officeDocument/2006/relationships/slide" Target="/ppt/slides/slide7.xml" Id="Rec7b3901546e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ae10959dc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9db32c394a19" /><Relationship Type="http://schemas.openxmlformats.org/officeDocument/2006/relationships/theme" Target="/ppt/slideMasters/theme/theme1.xml" Id="R0e2981bcb834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c9db32c39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4d34ab7a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915d44716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c9eb2a9da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214180374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eef347065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27246a3cd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74ee5f5b5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GLENN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KENNETH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LINDA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GLENN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KENNETH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LINDA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