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8ce0bab7ba42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3556697d334562"/>
  </p:sldMasterIdLst>
  <p:sldIdLst>
    <p:sldId xmlns:r="http://schemas.openxmlformats.org/officeDocument/2006/relationships" id="256" r:id="Rd570a18e823642dc"/>
    <p:sldId xmlns:r="http://schemas.openxmlformats.org/officeDocument/2006/relationships" id="257" r:id="R343581bbf1ef4502"/>
    <p:sldId xmlns:r="http://schemas.openxmlformats.org/officeDocument/2006/relationships" id="258" r:id="R0ba0b40c80344d69"/>
    <p:sldId xmlns:r="http://schemas.openxmlformats.org/officeDocument/2006/relationships" id="259" r:id="R08ac31667f50416f"/>
    <p:sldId xmlns:r="http://schemas.openxmlformats.org/officeDocument/2006/relationships" id="260" r:id="R2cf0472c599346d0"/>
    <p:sldId xmlns:r="http://schemas.openxmlformats.org/officeDocument/2006/relationships" id="261" r:id="Rd7b84fb5943c41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556697d334562" /><Relationship Type="http://schemas.openxmlformats.org/officeDocument/2006/relationships/slide" Target="/ppt/slides/slide1.xml" Id="Rd570a18e823642dc" /><Relationship Type="http://schemas.openxmlformats.org/officeDocument/2006/relationships/slide" Target="/ppt/slides/slide2.xml" Id="R343581bbf1ef4502" /><Relationship Type="http://schemas.openxmlformats.org/officeDocument/2006/relationships/slide" Target="/ppt/slides/slide3.xml" Id="R0ba0b40c80344d69" /><Relationship Type="http://schemas.openxmlformats.org/officeDocument/2006/relationships/slide" Target="/ppt/slides/slide4.xml" Id="R08ac31667f50416f" /><Relationship Type="http://schemas.openxmlformats.org/officeDocument/2006/relationships/slide" Target="/ppt/slides/slide5.xml" Id="R2cf0472c599346d0" /><Relationship Type="http://schemas.openxmlformats.org/officeDocument/2006/relationships/slide" Target="/ppt/slides/slide6.xml" Id="Rd7b84fb5943c41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d1a37075448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2fb41c56042c0" /><Relationship Type="http://schemas.openxmlformats.org/officeDocument/2006/relationships/theme" Target="/ppt/slideMasters/theme/theme1.xml" Id="Rd7b19653e7e94e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32fb41c56042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e8bb9c36d46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74c15d41246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eb61d41ad45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ca03162324f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0e1ff1ba445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4452ee1ff4d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Nøttelivegen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816188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938 458 499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