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db2af2912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5a8208b1d4317"/>
  </p:sldMasterIdLst>
  <p:sldIdLst>
    <p:sldId xmlns:r="http://schemas.openxmlformats.org/officeDocument/2006/relationships" id="256" r:id="Rae28977137004f24"/>
    <p:sldId xmlns:r="http://schemas.openxmlformats.org/officeDocument/2006/relationships" id="257" r:id="R5b8d445941e84696"/>
    <p:sldId xmlns:r="http://schemas.openxmlformats.org/officeDocument/2006/relationships" id="258" r:id="R0e19d2d2142f4b1f"/>
    <p:sldId xmlns:r="http://schemas.openxmlformats.org/officeDocument/2006/relationships" id="259" r:id="R46fcdfe7abbe4ee1"/>
    <p:sldId xmlns:r="http://schemas.openxmlformats.org/officeDocument/2006/relationships" id="260" r:id="R049f23ccbf114503"/>
    <p:sldId xmlns:r="http://schemas.openxmlformats.org/officeDocument/2006/relationships" id="261" r:id="R07cd991d70b44686"/>
    <p:sldId xmlns:r="http://schemas.openxmlformats.org/officeDocument/2006/relationships" id="262" r:id="R77fd7a79e94f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a8208b1d4317" /><Relationship Type="http://schemas.openxmlformats.org/officeDocument/2006/relationships/slide" Target="/ppt/slides/slide1.xml" Id="Rae28977137004f24" /><Relationship Type="http://schemas.openxmlformats.org/officeDocument/2006/relationships/slide" Target="/ppt/slides/slide2.xml" Id="R5b8d445941e84696" /><Relationship Type="http://schemas.openxmlformats.org/officeDocument/2006/relationships/slide" Target="/ppt/slides/slide3.xml" Id="R0e19d2d2142f4b1f" /><Relationship Type="http://schemas.openxmlformats.org/officeDocument/2006/relationships/slide" Target="/ppt/slides/slide4.xml" Id="R46fcdfe7abbe4ee1" /><Relationship Type="http://schemas.openxmlformats.org/officeDocument/2006/relationships/slide" Target="/ppt/slides/slide5.xml" Id="R049f23ccbf114503" /><Relationship Type="http://schemas.openxmlformats.org/officeDocument/2006/relationships/slide" Target="/ppt/slides/slide6.xml" Id="R07cd991d70b44686" /><Relationship Type="http://schemas.openxmlformats.org/officeDocument/2006/relationships/slide" Target="/ppt/slides/slide7.xml" Id="R77fd7a79e94f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edafb19da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4f1352294d57" /><Relationship Type="http://schemas.openxmlformats.org/officeDocument/2006/relationships/theme" Target="/ppt/slideMasters/theme/theme1.xml" Id="Rba0735f483f0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e4f135229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91e7f439b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f6720ec7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ac1311e0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901bd179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40e2870a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f7907061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c2fb059c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