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6a9754291b47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ccade12ed4e02"/>
  </p:sldMasterIdLst>
  <p:sldIdLst>
    <p:sldId xmlns:r="http://schemas.openxmlformats.org/officeDocument/2006/relationships" id="256" r:id="R3a05fc6e7e8d4656"/>
    <p:sldId xmlns:r="http://schemas.openxmlformats.org/officeDocument/2006/relationships" id="257" r:id="R07b41b82b73e45b0"/>
    <p:sldId xmlns:r="http://schemas.openxmlformats.org/officeDocument/2006/relationships" id="258" r:id="R9d7a8e204041477f"/>
    <p:sldId xmlns:r="http://schemas.openxmlformats.org/officeDocument/2006/relationships" id="259" r:id="R66d370b6347a44a7"/>
    <p:sldId xmlns:r="http://schemas.openxmlformats.org/officeDocument/2006/relationships" id="260" r:id="Rb3b2a6c098ea4e7b"/>
    <p:sldId xmlns:r="http://schemas.openxmlformats.org/officeDocument/2006/relationships" id="261" r:id="R40af1eb9e8604b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ccade12ed4e02" /><Relationship Type="http://schemas.openxmlformats.org/officeDocument/2006/relationships/slide" Target="/ppt/slides/slide1.xml" Id="R3a05fc6e7e8d4656" /><Relationship Type="http://schemas.openxmlformats.org/officeDocument/2006/relationships/slide" Target="/ppt/slides/slide2.xml" Id="R07b41b82b73e45b0" /><Relationship Type="http://schemas.openxmlformats.org/officeDocument/2006/relationships/slide" Target="/ppt/slides/slide3.xml" Id="R9d7a8e204041477f" /><Relationship Type="http://schemas.openxmlformats.org/officeDocument/2006/relationships/slide" Target="/ppt/slides/slide4.xml" Id="R66d370b6347a44a7" /><Relationship Type="http://schemas.openxmlformats.org/officeDocument/2006/relationships/slide" Target="/ppt/slides/slide5.xml" Id="Rb3b2a6c098ea4e7b" /><Relationship Type="http://schemas.openxmlformats.org/officeDocument/2006/relationships/slide" Target="/ppt/slides/slide6.xml" Id="R40af1eb9e8604b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fd99bf8fa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e34024fab4bbd" /><Relationship Type="http://schemas.openxmlformats.org/officeDocument/2006/relationships/theme" Target="/ppt/slideMasters/theme/theme1.xml" Id="R3382aeda5e12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ae34024fab4b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ffbbf41c1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eedd3aaf644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3479cf85a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3d5cec00b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e5473365e40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110f66889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