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4cb445719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d96102351462d"/>
  </p:sldMasterIdLst>
  <p:sldIdLst>
    <p:sldId xmlns:r="http://schemas.openxmlformats.org/officeDocument/2006/relationships" id="256" r:id="R620f9b36b13e47a8"/>
    <p:sldId xmlns:r="http://schemas.openxmlformats.org/officeDocument/2006/relationships" id="257" r:id="R2e5a1cc564f14a29"/>
    <p:sldId xmlns:r="http://schemas.openxmlformats.org/officeDocument/2006/relationships" id="258" r:id="R0a46bdc66d254837"/>
    <p:sldId xmlns:r="http://schemas.openxmlformats.org/officeDocument/2006/relationships" id="259" r:id="Rd872d7b7d2d941a9"/>
    <p:sldId xmlns:r="http://schemas.openxmlformats.org/officeDocument/2006/relationships" id="260" r:id="R624a9405f4644f33"/>
    <p:sldId xmlns:r="http://schemas.openxmlformats.org/officeDocument/2006/relationships" id="261" r:id="R97c2e305f4eb4671"/>
    <p:sldId xmlns:r="http://schemas.openxmlformats.org/officeDocument/2006/relationships" id="262" r:id="R2ccc1ecb1a19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d96102351462d" /><Relationship Type="http://schemas.openxmlformats.org/officeDocument/2006/relationships/slide" Target="/ppt/slides/slide1.xml" Id="R620f9b36b13e47a8" /><Relationship Type="http://schemas.openxmlformats.org/officeDocument/2006/relationships/slide" Target="/ppt/slides/slide2.xml" Id="R2e5a1cc564f14a29" /><Relationship Type="http://schemas.openxmlformats.org/officeDocument/2006/relationships/slide" Target="/ppt/slides/slide3.xml" Id="R0a46bdc66d254837" /><Relationship Type="http://schemas.openxmlformats.org/officeDocument/2006/relationships/slide" Target="/ppt/slides/slide4.xml" Id="Rd872d7b7d2d941a9" /><Relationship Type="http://schemas.openxmlformats.org/officeDocument/2006/relationships/slide" Target="/ppt/slides/slide5.xml" Id="R624a9405f4644f33" /><Relationship Type="http://schemas.openxmlformats.org/officeDocument/2006/relationships/slide" Target="/ppt/slides/slide6.xml" Id="R97c2e305f4eb4671" /><Relationship Type="http://schemas.openxmlformats.org/officeDocument/2006/relationships/slide" Target="/ppt/slides/slide7.xml" Id="R2ccc1ecb1a19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f1c139e8448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d523045614d94" /><Relationship Type="http://schemas.openxmlformats.org/officeDocument/2006/relationships/theme" Target="/ppt/slideMasters/theme/theme1.xml" Id="Raee7131ad284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8d52304561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5bcbfcb5e47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c3dddc126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ee518b0f9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f6146192b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46b4152ab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204af5ece42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0c0267029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