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ec6a788d3b4a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34f5bcacc14507"/>
  </p:sldMasterIdLst>
  <p:sldIdLst>
    <p:sldId xmlns:r="http://schemas.openxmlformats.org/officeDocument/2006/relationships" id="256" r:id="R5b972973d15d4ced"/>
    <p:sldId xmlns:r="http://schemas.openxmlformats.org/officeDocument/2006/relationships" id="257" r:id="Rd7e3f2735d554b28"/>
    <p:sldId xmlns:r="http://schemas.openxmlformats.org/officeDocument/2006/relationships" id="258" r:id="R8c03957505cd4791"/>
    <p:sldId xmlns:r="http://schemas.openxmlformats.org/officeDocument/2006/relationships" id="259" r:id="R30fb7fd97fd946aa"/>
    <p:sldId xmlns:r="http://schemas.openxmlformats.org/officeDocument/2006/relationships" id="260" r:id="Rda8be33b46e54a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4f5bcacc14507" /><Relationship Type="http://schemas.openxmlformats.org/officeDocument/2006/relationships/slide" Target="/ppt/slides/slide1.xml" Id="R5b972973d15d4ced" /><Relationship Type="http://schemas.openxmlformats.org/officeDocument/2006/relationships/slide" Target="/ppt/slides/slide2.xml" Id="Rd7e3f2735d554b28" /><Relationship Type="http://schemas.openxmlformats.org/officeDocument/2006/relationships/slide" Target="/ppt/slides/slide3.xml" Id="R8c03957505cd4791" /><Relationship Type="http://schemas.openxmlformats.org/officeDocument/2006/relationships/slide" Target="/ppt/slides/slide4.xml" Id="R30fb7fd97fd946aa" /><Relationship Type="http://schemas.openxmlformats.org/officeDocument/2006/relationships/slide" Target="/ppt/slides/slide5.xml" Id="Rda8be33b46e54a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94333f5b54b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c3aa7529040c4" /><Relationship Type="http://schemas.openxmlformats.org/officeDocument/2006/relationships/theme" Target="/ppt/slideMasters/theme/theme1.xml" Id="R97be12404d1d42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6c3aa7529040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daf916c8045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8789b14ea47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ba1fc7a0a4c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4b36c4020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75cb9e87848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HELIHAB.COM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HELIHAB.COM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938 071 713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