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b4760c591b4e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3abd12a26c4d00"/>
  </p:sldMasterIdLst>
  <p:sldIdLst>
    <p:sldId xmlns:r="http://schemas.openxmlformats.org/officeDocument/2006/relationships" id="256" r:id="Re981fcc729e548c0"/>
    <p:sldId xmlns:r="http://schemas.openxmlformats.org/officeDocument/2006/relationships" id="257" r:id="R41df6a3579f84ad8"/>
    <p:sldId xmlns:r="http://schemas.openxmlformats.org/officeDocument/2006/relationships" id="258" r:id="R4dd17d2ea6084f4a"/>
    <p:sldId xmlns:r="http://schemas.openxmlformats.org/officeDocument/2006/relationships" id="259" r:id="Ra3a0b9cd5d8f4389"/>
    <p:sldId xmlns:r="http://schemas.openxmlformats.org/officeDocument/2006/relationships" id="260" r:id="R7151b92c12af4bce"/>
    <p:sldId xmlns:r="http://schemas.openxmlformats.org/officeDocument/2006/relationships" id="261" r:id="R36761e97412942a7"/>
    <p:sldId xmlns:r="http://schemas.openxmlformats.org/officeDocument/2006/relationships" id="262" r:id="R6ce08b04b5954e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3abd12a26c4d00" /><Relationship Type="http://schemas.openxmlformats.org/officeDocument/2006/relationships/slide" Target="/ppt/slides/slide1.xml" Id="Re981fcc729e548c0" /><Relationship Type="http://schemas.openxmlformats.org/officeDocument/2006/relationships/slide" Target="/ppt/slides/slide2.xml" Id="R41df6a3579f84ad8" /><Relationship Type="http://schemas.openxmlformats.org/officeDocument/2006/relationships/slide" Target="/ppt/slides/slide3.xml" Id="R4dd17d2ea6084f4a" /><Relationship Type="http://schemas.openxmlformats.org/officeDocument/2006/relationships/slide" Target="/ppt/slides/slide4.xml" Id="Ra3a0b9cd5d8f4389" /><Relationship Type="http://schemas.openxmlformats.org/officeDocument/2006/relationships/slide" Target="/ppt/slides/slide5.xml" Id="R7151b92c12af4bce" /><Relationship Type="http://schemas.openxmlformats.org/officeDocument/2006/relationships/slide" Target="/ppt/slides/slide6.xml" Id="R36761e97412942a7" /><Relationship Type="http://schemas.openxmlformats.org/officeDocument/2006/relationships/slide" Target="/ppt/slides/slide7.xml" Id="R6ce08b04b5954e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2dc75763c4a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e9ad860fc4378" /><Relationship Type="http://schemas.openxmlformats.org/officeDocument/2006/relationships/theme" Target="/ppt/slideMasters/theme/theme1.xml" Id="Rd5a0db0aeeb649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9e9ad860fc43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c4b8a163e4a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be1b9ffa14e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77088d07944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21e93ec0946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380cb3da242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abee6b7824d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8a8ae445b43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845 657 000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−125 729 000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33 336 000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7 478 403 000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19 076 608 000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THON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Stenersgata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938 050 287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