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635cf5e4348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57d79b2bd4524"/>
  </p:sldMasterIdLst>
  <p:sldIdLst>
    <p:sldId xmlns:r="http://schemas.openxmlformats.org/officeDocument/2006/relationships" id="256" r:id="Rbb82fa97a86149d3"/>
    <p:sldId xmlns:r="http://schemas.openxmlformats.org/officeDocument/2006/relationships" id="257" r:id="Rbbc578409bd14996"/>
    <p:sldId xmlns:r="http://schemas.openxmlformats.org/officeDocument/2006/relationships" id="258" r:id="Rdd0301399be24571"/>
    <p:sldId xmlns:r="http://schemas.openxmlformats.org/officeDocument/2006/relationships" id="259" r:id="Rbe215fc0fe5b457b"/>
    <p:sldId xmlns:r="http://schemas.openxmlformats.org/officeDocument/2006/relationships" id="260" r:id="Raeaba939ec4942df"/>
    <p:sldId xmlns:r="http://schemas.openxmlformats.org/officeDocument/2006/relationships" id="261" r:id="Rd37a699e9f25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57d79b2bd4524" /><Relationship Type="http://schemas.openxmlformats.org/officeDocument/2006/relationships/slide" Target="/ppt/slides/slide1.xml" Id="Rbb82fa97a86149d3" /><Relationship Type="http://schemas.openxmlformats.org/officeDocument/2006/relationships/slide" Target="/ppt/slides/slide2.xml" Id="Rbbc578409bd14996" /><Relationship Type="http://schemas.openxmlformats.org/officeDocument/2006/relationships/slide" Target="/ppt/slides/slide3.xml" Id="Rdd0301399be24571" /><Relationship Type="http://schemas.openxmlformats.org/officeDocument/2006/relationships/slide" Target="/ppt/slides/slide4.xml" Id="Rbe215fc0fe5b457b" /><Relationship Type="http://schemas.openxmlformats.org/officeDocument/2006/relationships/slide" Target="/ppt/slides/slide5.xml" Id="Raeaba939ec4942df" /><Relationship Type="http://schemas.openxmlformats.org/officeDocument/2006/relationships/slide" Target="/ppt/slides/slide6.xml" Id="Rd37a699e9f25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d2c2da84d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dc569f5964796" /><Relationship Type="http://schemas.openxmlformats.org/officeDocument/2006/relationships/theme" Target="/ppt/slideMasters/theme/theme1.xml" Id="R10e6f7ca1e87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0dc569f596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d0b1f01a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ffa6dbe7e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9ec0b156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9486ab1a5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aee477ca9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5b27d4203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938 050 287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HOLDING AS</a:t>
            </a:r>
          </a:p>
        </p:txBody>
      </p:sp>
    </p:spTree>
  </p:cSld>
  <p:clrMapOvr>
    <a:masterClrMapping xmlns:a="http://schemas.openxmlformats.org/drawingml/2006/main"/>
  </p:clrMapOvr>
</p:sld>
</file>