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5ebe6883db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0095671a74702"/>
  </p:sldMasterIdLst>
  <p:sldIdLst>
    <p:sldId xmlns:r="http://schemas.openxmlformats.org/officeDocument/2006/relationships" id="256" r:id="Re543297f75c84265"/>
    <p:sldId xmlns:r="http://schemas.openxmlformats.org/officeDocument/2006/relationships" id="257" r:id="Recd5328804104532"/>
    <p:sldId xmlns:r="http://schemas.openxmlformats.org/officeDocument/2006/relationships" id="258" r:id="Re2306876751340a8"/>
    <p:sldId xmlns:r="http://schemas.openxmlformats.org/officeDocument/2006/relationships" id="259" r:id="R01dd900d09654316"/>
    <p:sldId xmlns:r="http://schemas.openxmlformats.org/officeDocument/2006/relationships" id="260" r:id="Reb10c042726b43aa"/>
    <p:sldId xmlns:r="http://schemas.openxmlformats.org/officeDocument/2006/relationships" id="261" r:id="R0d7eb69707ce48f8"/>
    <p:sldId xmlns:r="http://schemas.openxmlformats.org/officeDocument/2006/relationships" id="262" r:id="R925793225a8e40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0095671a74702" /><Relationship Type="http://schemas.openxmlformats.org/officeDocument/2006/relationships/slide" Target="/ppt/slides/slide1.xml" Id="Re543297f75c84265" /><Relationship Type="http://schemas.openxmlformats.org/officeDocument/2006/relationships/slide" Target="/ppt/slides/slide2.xml" Id="Recd5328804104532" /><Relationship Type="http://schemas.openxmlformats.org/officeDocument/2006/relationships/slide" Target="/ppt/slides/slide3.xml" Id="Re2306876751340a8" /><Relationship Type="http://schemas.openxmlformats.org/officeDocument/2006/relationships/slide" Target="/ppt/slides/slide4.xml" Id="R01dd900d09654316" /><Relationship Type="http://schemas.openxmlformats.org/officeDocument/2006/relationships/slide" Target="/ppt/slides/slide5.xml" Id="Reb10c042726b43aa" /><Relationship Type="http://schemas.openxmlformats.org/officeDocument/2006/relationships/slide" Target="/ppt/slides/slide6.xml" Id="R0d7eb69707ce48f8" /><Relationship Type="http://schemas.openxmlformats.org/officeDocument/2006/relationships/slide" Target="/ppt/slides/slide7.xml" Id="R925793225a8e40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2b603f583d4e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8c2c148f642b3" /><Relationship Type="http://schemas.openxmlformats.org/officeDocument/2006/relationships/theme" Target="/ppt/slideMasters/theme/theme1.xml" Id="Rb25e9b807ed1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8c2c148f642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c28585ab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58f4c692a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ff91cd8f5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6f8ff75fe46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e9664be0c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4db84c9b2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91eb6cd95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HAHV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13 297 185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27 752 303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ANTON HAGELSTEEN 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Kartverksveien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11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HAHV INVEST AS</a:t>
            </a:r>
          </a:p>
        </p:txBody>
      </p:sp>
    </p:spTree>
  </p:cSld>
  <p:clrMapOvr>
    <a:masterClrMapping xmlns:a="http://schemas.openxmlformats.org/drawingml/2006/main"/>
  </p:clrMapOvr>
</p:sld>
</file>